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6" r:id="rId5"/>
    <p:sldId id="633" r:id="rId6"/>
    <p:sldId id="3910" r:id="rId7"/>
    <p:sldId id="3916" r:id="rId8"/>
    <p:sldId id="3895" r:id="rId9"/>
    <p:sldId id="3921" r:id="rId10"/>
    <p:sldId id="3922" r:id="rId11"/>
    <p:sldId id="3897" r:id="rId12"/>
    <p:sldId id="3898" r:id="rId13"/>
    <p:sldId id="261" r:id="rId14"/>
    <p:sldId id="3915" r:id="rId15"/>
    <p:sldId id="3908" r:id="rId16"/>
    <p:sldId id="3917" r:id="rId17"/>
    <p:sldId id="3918" r:id="rId18"/>
    <p:sldId id="3919" r:id="rId19"/>
    <p:sldId id="3920" r:id="rId20"/>
    <p:sldId id="3899" r:id="rId21"/>
    <p:sldId id="3900" r:id="rId22"/>
    <p:sldId id="3901" r:id="rId23"/>
    <p:sldId id="3902" r:id="rId24"/>
    <p:sldId id="3907" r:id="rId25"/>
    <p:sldId id="26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a Jeanette Pinto Linares" initials="AJPL" lastIdx="3" clrIdx="0">
    <p:extLst>
      <p:ext uri="{19B8F6BF-5375-455C-9EA6-DF929625EA0E}">
        <p15:presenceInfo xmlns:p15="http://schemas.microsoft.com/office/powerpoint/2012/main" userId="S::ajpintol@sena.edu.co::08330dc6-7c3f-42e0-8aac-f78d2840f9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F82"/>
    <a:srgbClr val="336699"/>
    <a:srgbClr val="004A48"/>
    <a:srgbClr val="006666"/>
    <a:srgbClr val="008080"/>
    <a:srgbClr val="009999"/>
    <a:srgbClr val="68B930"/>
    <a:srgbClr val="4F2B68"/>
    <a:srgbClr val="9DDBEF"/>
    <a:srgbClr val="EC6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076920-C06D-47D9-959E-D703445F1E1E}" v="41" dt="2023-01-27T14:02:25.199"/>
    <p1510:client id="{99AA468F-9E22-4761-39B1-65CF96DA2C62}" v="70" dt="2023-01-27T00:19:54.693"/>
    <p1510:client id="{BA25F988-2B18-47ED-BEBF-A02F8761871D}" v="16" dt="2023-01-27T05:33:44.213"/>
    <p1510:client id="{C039058E-9F8B-49C3-83A7-48918288F2D0}" v="38" dt="2023-01-27T00:33:43.4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o Hernando Bedoya Ortiz" userId="c7815a65-5460-4640-a5cc-42652c3d669a" providerId="ADAL" clId="{C039058E-9F8B-49C3-83A7-48918288F2D0}"/>
    <pc:docChg chg="custSel delSld modSld">
      <pc:chgData name="Dago Hernando Bedoya Ortiz" userId="c7815a65-5460-4640-a5cc-42652c3d669a" providerId="ADAL" clId="{C039058E-9F8B-49C3-83A7-48918288F2D0}" dt="2023-01-27T00:33:40.488" v="31"/>
      <pc:docMkLst>
        <pc:docMk/>
      </pc:docMkLst>
      <pc:sldChg chg="modSp mod">
        <pc:chgData name="Dago Hernando Bedoya Ortiz" userId="c7815a65-5460-4640-a5cc-42652c3d669a" providerId="ADAL" clId="{C039058E-9F8B-49C3-83A7-48918288F2D0}" dt="2023-01-27T00:12:25.748" v="19" actId="1076"/>
        <pc:sldMkLst>
          <pc:docMk/>
          <pc:sldMk cId="2061739424" sldId="3895"/>
        </pc:sldMkLst>
        <pc:picChg chg="mod">
          <ac:chgData name="Dago Hernando Bedoya Ortiz" userId="c7815a65-5460-4640-a5cc-42652c3d669a" providerId="ADAL" clId="{C039058E-9F8B-49C3-83A7-48918288F2D0}" dt="2023-01-27T00:12:25.748" v="19" actId="1076"/>
          <ac:picMkLst>
            <pc:docMk/>
            <pc:sldMk cId="2061739424" sldId="3895"/>
            <ac:picMk id="4" creationId="{D7C2053B-76F1-3D1F-2745-469BF064A0CF}"/>
          </ac:picMkLst>
        </pc:picChg>
      </pc:sldChg>
      <pc:sldChg chg="addSp modSp mod">
        <pc:chgData name="Dago Hernando Bedoya Ortiz" userId="c7815a65-5460-4640-a5cc-42652c3d669a" providerId="ADAL" clId="{C039058E-9F8B-49C3-83A7-48918288F2D0}" dt="2023-01-27T00:30:24.252" v="29"/>
        <pc:sldMkLst>
          <pc:docMk/>
          <pc:sldMk cId="1636959566" sldId="3897"/>
        </pc:sldMkLst>
        <pc:spChg chg="add mod">
          <ac:chgData name="Dago Hernando Bedoya Ortiz" userId="c7815a65-5460-4640-a5cc-42652c3d669a" providerId="ADAL" clId="{C039058E-9F8B-49C3-83A7-48918288F2D0}" dt="2023-01-27T00:30:24.252" v="29"/>
          <ac:spMkLst>
            <pc:docMk/>
            <pc:sldMk cId="1636959566" sldId="3897"/>
            <ac:spMk id="4" creationId="{DE4B37CD-163D-CD12-5A15-79F99FB93699}"/>
          </ac:spMkLst>
        </pc:spChg>
      </pc:sldChg>
      <pc:sldChg chg="del">
        <pc:chgData name="Dago Hernando Bedoya Ortiz" userId="c7815a65-5460-4640-a5cc-42652c3d669a" providerId="ADAL" clId="{C039058E-9F8B-49C3-83A7-48918288F2D0}" dt="2023-01-27T00:02:02.853" v="0" actId="47"/>
        <pc:sldMkLst>
          <pc:docMk/>
          <pc:sldMk cId="3984489645" sldId="3904"/>
        </pc:sldMkLst>
      </pc:sldChg>
      <pc:sldChg chg="mod modShow">
        <pc:chgData name="Dago Hernando Bedoya Ortiz" userId="c7815a65-5460-4640-a5cc-42652c3d669a" providerId="ADAL" clId="{C039058E-9F8B-49C3-83A7-48918288F2D0}" dt="2023-01-27T00:02:41.366" v="1" actId="729"/>
        <pc:sldMkLst>
          <pc:docMk/>
          <pc:sldMk cId="3206917653" sldId="3905"/>
        </pc:sldMkLst>
      </pc:sldChg>
      <pc:sldChg chg="del">
        <pc:chgData name="Dago Hernando Bedoya Ortiz" userId="c7815a65-5460-4640-a5cc-42652c3d669a" providerId="ADAL" clId="{C039058E-9F8B-49C3-83A7-48918288F2D0}" dt="2023-01-27T00:03:06.980" v="2" actId="47"/>
        <pc:sldMkLst>
          <pc:docMk/>
          <pc:sldMk cId="1691675355" sldId="3906"/>
        </pc:sldMkLst>
      </pc:sldChg>
      <pc:sldChg chg="modSp">
        <pc:chgData name="Dago Hernando Bedoya Ortiz" userId="c7815a65-5460-4640-a5cc-42652c3d669a" providerId="ADAL" clId="{C039058E-9F8B-49C3-83A7-48918288F2D0}" dt="2023-01-27T00:33:40.488" v="31"/>
        <pc:sldMkLst>
          <pc:docMk/>
          <pc:sldMk cId="294267601" sldId="3907"/>
        </pc:sldMkLst>
        <pc:graphicFrameChg chg="mod">
          <ac:chgData name="Dago Hernando Bedoya Ortiz" userId="c7815a65-5460-4640-a5cc-42652c3d669a" providerId="ADAL" clId="{C039058E-9F8B-49C3-83A7-48918288F2D0}" dt="2023-01-27T00:33:40.488" v="31"/>
          <ac:graphicFrameMkLst>
            <pc:docMk/>
            <pc:sldMk cId="294267601" sldId="3907"/>
            <ac:graphicFrameMk id="2" creationId="{5B41BA03-867C-2AEE-DD33-608C9ABC3826}"/>
          </ac:graphicFrameMkLst>
        </pc:graphicFrameChg>
      </pc:sldChg>
      <pc:sldChg chg="modSp mod">
        <pc:chgData name="Dago Hernando Bedoya Ortiz" userId="c7815a65-5460-4640-a5cc-42652c3d669a" providerId="ADAL" clId="{C039058E-9F8B-49C3-83A7-48918288F2D0}" dt="2023-01-27T00:10:55.145" v="18" actId="313"/>
        <pc:sldMkLst>
          <pc:docMk/>
          <pc:sldMk cId="3823090476" sldId="3916"/>
        </pc:sldMkLst>
        <pc:spChg chg="mod">
          <ac:chgData name="Dago Hernando Bedoya Ortiz" userId="c7815a65-5460-4640-a5cc-42652c3d669a" providerId="ADAL" clId="{C039058E-9F8B-49C3-83A7-48918288F2D0}" dt="2023-01-27T00:10:55.145" v="18" actId="313"/>
          <ac:spMkLst>
            <pc:docMk/>
            <pc:sldMk cId="3823090476" sldId="3916"/>
            <ac:spMk id="18" creationId="{A4486C41-C9C4-5AF0-368C-322BD77585F9}"/>
          </ac:spMkLst>
        </pc:spChg>
      </pc:sldChg>
    </pc:docChg>
  </pc:docChgLst>
  <pc:docChgLst>
    <pc:chgData name="Ximena León" userId="S::metodologo.actualizar4@cualificaciones.co::344874b5-e5fe-44b9-91dc-41efdd2814de" providerId="AD" clId="Web-{BA25F988-2B18-47ED-BEBF-A02F8761871D}"/>
    <pc:docChg chg="modSld">
      <pc:chgData name="Ximena León" userId="S::metodologo.actualizar4@cualificaciones.co::344874b5-e5fe-44b9-91dc-41efdd2814de" providerId="AD" clId="Web-{BA25F988-2B18-47ED-BEBF-A02F8761871D}" dt="2023-01-27T05:33:44.213" v="12" actId="1076"/>
      <pc:docMkLst>
        <pc:docMk/>
      </pc:docMkLst>
      <pc:sldChg chg="addSp delSp modSp">
        <pc:chgData name="Ximena León" userId="S::metodologo.actualizar4@cualificaciones.co::344874b5-e5fe-44b9-91dc-41efdd2814de" providerId="AD" clId="Web-{BA25F988-2B18-47ED-BEBF-A02F8761871D}" dt="2023-01-27T05:33:44.213" v="12" actId="1076"/>
        <pc:sldMkLst>
          <pc:docMk/>
          <pc:sldMk cId="2061739424" sldId="3895"/>
        </pc:sldMkLst>
        <pc:spChg chg="add del mod">
          <ac:chgData name="Ximena León" userId="S::metodologo.actualizar4@cualificaciones.co::344874b5-e5fe-44b9-91dc-41efdd2814de" providerId="AD" clId="Web-{BA25F988-2B18-47ED-BEBF-A02F8761871D}" dt="2023-01-27T05:33:39.634" v="11"/>
          <ac:spMkLst>
            <pc:docMk/>
            <pc:sldMk cId="2061739424" sldId="3895"/>
            <ac:spMk id="12" creationId="{77DE3016-ADC9-40DB-9148-760736E10FB8}"/>
          </ac:spMkLst>
        </pc:spChg>
        <pc:picChg chg="mod">
          <ac:chgData name="Ximena León" userId="S::metodologo.actualizar4@cualificaciones.co::344874b5-e5fe-44b9-91dc-41efdd2814de" providerId="AD" clId="Web-{BA25F988-2B18-47ED-BEBF-A02F8761871D}" dt="2023-01-27T05:33:44.213" v="12" actId="1076"/>
          <ac:picMkLst>
            <pc:docMk/>
            <pc:sldMk cId="2061739424" sldId="3895"/>
            <ac:picMk id="5" creationId="{FD1A57B8-730C-F97C-1DD2-F2EDB7084C88}"/>
          </ac:picMkLst>
        </pc:picChg>
      </pc:sldChg>
      <pc:sldChg chg="addSp modSp">
        <pc:chgData name="Ximena León" userId="S::metodologo.actualizar4@cualificaciones.co::344874b5-e5fe-44b9-91dc-41efdd2814de" providerId="AD" clId="Web-{BA25F988-2B18-47ED-BEBF-A02F8761871D}" dt="2023-01-26T23:57:47.573" v="4" actId="1076"/>
        <pc:sldMkLst>
          <pc:docMk/>
          <pc:sldMk cId="3579462013" sldId="3910"/>
        </pc:sldMkLst>
        <pc:picChg chg="add mod">
          <ac:chgData name="Ximena León" userId="S::metodologo.actualizar4@cualificaciones.co::344874b5-e5fe-44b9-91dc-41efdd2814de" providerId="AD" clId="Web-{BA25F988-2B18-47ED-BEBF-A02F8761871D}" dt="2023-01-26T23:57:47.573" v="4" actId="1076"/>
          <ac:picMkLst>
            <pc:docMk/>
            <pc:sldMk cId="3579462013" sldId="3910"/>
            <ac:picMk id="4" creationId="{7C59050E-0EF5-BF3C-8024-FCFB1F8CD827}"/>
          </ac:picMkLst>
        </pc:picChg>
      </pc:sldChg>
    </pc:docChg>
  </pc:docChgLst>
  <pc:docChgLst>
    <pc:chgData name="Dago Hernando  Bedoya Ortiz" userId="42680dc4-7753-4cc4-be31-563ad24848b3" providerId="ADAL" clId="{83076920-C06D-47D9-959E-D703445F1E1E}"/>
    <pc:docChg chg="undo custSel addSld delSld modSld">
      <pc:chgData name="Dago Hernando  Bedoya Ortiz" userId="42680dc4-7753-4cc4-be31-563ad24848b3" providerId="ADAL" clId="{83076920-C06D-47D9-959E-D703445F1E1E}" dt="2023-01-27T14:11:23.022" v="702" actId="20577"/>
      <pc:docMkLst>
        <pc:docMk/>
      </pc:docMkLst>
      <pc:sldChg chg="addSp delSp modSp mod">
        <pc:chgData name="Dago Hernando  Bedoya Ortiz" userId="42680dc4-7753-4cc4-be31-563ad24848b3" providerId="ADAL" clId="{83076920-C06D-47D9-959E-D703445F1E1E}" dt="2023-01-27T13:45:15.810" v="407" actId="1076"/>
        <pc:sldMkLst>
          <pc:docMk/>
          <pc:sldMk cId="1947908853" sldId="260"/>
        </pc:sldMkLst>
        <pc:spChg chg="add del">
          <ac:chgData name="Dago Hernando  Bedoya Ortiz" userId="42680dc4-7753-4cc4-be31-563ad24848b3" providerId="ADAL" clId="{83076920-C06D-47D9-959E-D703445F1E1E}" dt="2023-01-27T13:44:33.911" v="401" actId="478"/>
          <ac:spMkLst>
            <pc:docMk/>
            <pc:sldMk cId="1947908853" sldId="260"/>
            <ac:spMk id="2" creationId="{73DF99BC-B656-7728-863A-01D74D995E7D}"/>
          </ac:spMkLst>
        </pc:spChg>
        <pc:picChg chg="add mod">
          <ac:chgData name="Dago Hernando  Bedoya Ortiz" userId="42680dc4-7753-4cc4-be31-563ad24848b3" providerId="ADAL" clId="{83076920-C06D-47D9-959E-D703445F1E1E}" dt="2023-01-27T13:45:15.810" v="407" actId="1076"/>
          <ac:picMkLst>
            <pc:docMk/>
            <pc:sldMk cId="1947908853" sldId="260"/>
            <ac:picMk id="4" creationId="{BE8C9B1E-DF5B-5D25-CB25-D7C44DC2A0C6}"/>
          </ac:picMkLst>
        </pc:picChg>
      </pc:sldChg>
      <pc:sldChg chg="addSp delSp modSp mod">
        <pc:chgData name="Dago Hernando  Bedoya Ortiz" userId="42680dc4-7753-4cc4-be31-563ad24848b3" providerId="ADAL" clId="{83076920-C06D-47D9-959E-D703445F1E1E}" dt="2023-01-27T13:41:57.741" v="376" actId="403"/>
        <pc:sldMkLst>
          <pc:docMk/>
          <pc:sldMk cId="1242499675" sldId="261"/>
        </pc:sldMkLst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3" creationId="{DA9A78F8-4116-06E8-6419-915647DE8F62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5" creationId="{6ED9867E-3ED2-ACDA-7F8F-3DD8A00E3396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9" creationId="{11C4FF49-3DA1-A774-F79B-2E80F8D8E210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10" creationId="{FE8AEF4C-7BF4-9936-FCC9-B96F2424DC23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27" creationId="{F2565B86-43E6-84DE-569F-4D3BEFC8C286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28" creationId="{286E98FC-03B8-9251-AAFF-2EA97B7453D8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51" creationId="{86F13AB9-D336-0166-059D-848FEED41ADD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52" creationId="{F7396F82-4305-F6A6-6D97-7A91D8956F4A}"/>
          </ac:spMkLst>
        </pc:spChg>
        <pc:spChg chg="add mod">
          <ac:chgData name="Dago Hernando  Bedoya Ortiz" userId="42680dc4-7753-4cc4-be31-563ad24848b3" providerId="ADAL" clId="{83076920-C06D-47D9-959E-D703445F1E1E}" dt="2023-01-27T13:39:36.938" v="322" actId="20577"/>
          <ac:spMkLst>
            <pc:docMk/>
            <pc:sldMk cId="1242499675" sldId="261"/>
            <ac:spMk id="63" creationId="{512817F0-189A-99D1-EA5A-70A3224CA74D}"/>
          </ac:spMkLst>
        </pc:spChg>
        <pc:spChg chg="add del">
          <ac:chgData name="Dago Hernando  Bedoya Ortiz" userId="42680dc4-7753-4cc4-be31-563ad24848b3" providerId="ADAL" clId="{83076920-C06D-47D9-959E-D703445F1E1E}" dt="2023-01-27T13:41:33.681" v="368" actId="478"/>
          <ac:spMkLst>
            <pc:docMk/>
            <pc:sldMk cId="1242499675" sldId="261"/>
            <ac:spMk id="71" creationId="{92ACDCE1-6FEF-DA89-9268-2A15BDEA37D6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75" creationId="{44B63252-C555-D137-273A-23A4AB8D19B3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76" creationId="{C7BF84C9-3D08-368A-F253-409791AD7EFB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88" creationId="{91C0000F-54BD-B18A-9651-12DA9371AA52}"/>
          </ac:spMkLst>
        </pc:spChg>
        <pc:spChg chg="mod">
          <ac:chgData name="Dago Hernando  Bedoya Ortiz" userId="42680dc4-7753-4cc4-be31-563ad24848b3" providerId="ADAL" clId="{83076920-C06D-47D9-959E-D703445F1E1E}" dt="2023-01-27T13:39:13.785" v="274"/>
          <ac:spMkLst>
            <pc:docMk/>
            <pc:sldMk cId="1242499675" sldId="261"/>
            <ac:spMk id="89" creationId="{E76C7416-9543-CC09-D15F-861CBEB5332D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94" creationId="{92F87AB4-18D7-0A7D-9976-563A0A09BE9F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95" creationId="{BE318139-7833-1D50-6F75-95BC254FCA8C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100" creationId="{8A0530BC-9E09-8911-B45F-4D011B259239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101" creationId="{28336BC8-6EA3-11BA-7A05-9C812FB2E34C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103" creationId="{38444254-96CD-4031-FC35-54937A4C02A8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107" creationId="{89BBDF0B-723B-F950-ED61-B0ADB4F31F60}"/>
          </ac:spMkLst>
        </pc:spChg>
        <pc:spChg chg="add mod">
          <ac:chgData name="Dago Hernando  Bedoya Ortiz" userId="42680dc4-7753-4cc4-be31-563ad24848b3" providerId="ADAL" clId="{83076920-C06D-47D9-959E-D703445F1E1E}" dt="2023-01-27T13:40:15.502" v="348" actId="20577"/>
          <ac:spMkLst>
            <pc:docMk/>
            <pc:sldMk cId="1242499675" sldId="261"/>
            <ac:spMk id="108" creationId="{F23EA541-2BC8-6BAE-30D1-CF4D09F01013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119" creationId="{1E16FE3C-A04C-DCD6-1F79-331875B3EE0C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121" creationId="{FF7A94BB-634E-41A9-FB42-3A54C11197F3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135" creationId="{8ABA8915-CA41-2D47-D316-C0E6E0D2B7E0}"/>
          </ac:spMkLst>
        </pc:spChg>
        <pc:spChg chg="mod">
          <ac:chgData name="Dago Hernando  Bedoya Ortiz" userId="42680dc4-7753-4cc4-be31-563ad24848b3" providerId="ADAL" clId="{83076920-C06D-47D9-959E-D703445F1E1E}" dt="2023-01-27T13:39:59.440" v="326"/>
          <ac:spMkLst>
            <pc:docMk/>
            <pc:sldMk cId="1242499675" sldId="261"/>
            <ac:spMk id="136" creationId="{4F8344E1-BBBC-5C8A-20EF-7F788DAA8A7E}"/>
          </ac:spMkLst>
        </pc:spChg>
        <pc:spChg chg="mod">
          <ac:chgData name="Dago Hernando  Bedoya Ortiz" userId="42680dc4-7753-4cc4-be31-563ad24848b3" providerId="ADAL" clId="{83076920-C06D-47D9-959E-D703445F1E1E}" dt="2023-01-27T13:40:34.030" v="352"/>
          <ac:spMkLst>
            <pc:docMk/>
            <pc:sldMk cId="1242499675" sldId="261"/>
            <ac:spMk id="149" creationId="{4743F072-743B-7C6C-F60D-AF2F71E0E719}"/>
          </ac:spMkLst>
        </pc:spChg>
        <pc:spChg chg="mod">
          <ac:chgData name="Dago Hernando  Bedoya Ortiz" userId="42680dc4-7753-4cc4-be31-563ad24848b3" providerId="ADAL" clId="{83076920-C06D-47D9-959E-D703445F1E1E}" dt="2023-01-27T13:40:34.030" v="352"/>
          <ac:spMkLst>
            <pc:docMk/>
            <pc:sldMk cId="1242499675" sldId="261"/>
            <ac:spMk id="150" creationId="{A7735662-92A4-ABB4-27C4-62AC9BECABAD}"/>
          </ac:spMkLst>
        </pc:spChg>
        <pc:spChg chg="add mod">
          <ac:chgData name="Dago Hernando  Bedoya Ortiz" userId="42680dc4-7753-4cc4-be31-563ad24848b3" providerId="ADAL" clId="{83076920-C06D-47D9-959E-D703445F1E1E}" dt="2023-01-27T13:41:57.741" v="376" actId="403"/>
          <ac:spMkLst>
            <pc:docMk/>
            <pc:sldMk cId="1242499675" sldId="261"/>
            <ac:spMk id="151" creationId="{1AE76EB3-54A3-81B2-B973-7B03FDD41643}"/>
          </ac:spMkLst>
        </pc:spChg>
        <pc:grpChg chg="add mod">
          <ac:chgData name="Dago Hernando  Bedoya Ortiz" userId="42680dc4-7753-4cc4-be31-563ad24848b3" providerId="ADAL" clId="{83076920-C06D-47D9-959E-D703445F1E1E}" dt="2023-01-27T13:39:17.992" v="275" actId="1076"/>
          <ac:grpSpMkLst>
            <pc:docMk/>
            <pc:sldMk cId="1242499675" sldId="261"/>
            <ac:grpSpMk id="2" creationId="{81AC9F20-E1CA-0190-9A96-B1C09B4E8D83}"/>
          </ac:grpSpMkLst>
        </pc:grpChg>
        <pc:grpChg chg="add mod">
          <ac:chgData name="Dago Hernando  Bedoya Ortiz" userId="42680dc4-7753-4cc4-be31-563ad24848b3" providerId="ADAL" clId="{83076920-C06D-47D9-959E-D703445F1E1E}" dt="2023-01-27T13:39:17.992" v="275" actId="1076"/>
          <ac:grpSpMkLst>
            <pc:docMk/>
            <pc:sldMk cId="1242499675" sldId="261"/>
            <ac:grpSpMk id="8" creationId="{66043572-D9A3-668C-22D8-E735400B99AD}"/>
          </ac:grpSpMkLst>
        </pc:grpChg>
        <pc:grpChg chg="add mod">
          <ac:chgData name="Dago Hernando  Bedoya Ortiz" userId="42680dc4-7753-4cc4-be31-563ad24848b3" providerId="ADAL" clId="{83076920-C06D-47D9-959E-D703445F1E1E}" dt="2023-01-27T13:39:17.992" v="275" actId="1076"/>
          <ac:grpSpMkLst>
            <pc:docMk/>
            <pc:sldMk cId="1242499675" sldId="261"/>
            <ac:grpSpMk id="13" creationId="{EBF3DD10-030B-E36D-96DB-42E5F46664EA}"/>
          </ac:grpSpMkLst>
        </pc:grpChg>
        <pc:grpChg chg="add mod">
          <ac:chgData name="Dago Hernando  Bedoya Ortiz" userId="42680dc4-7753-4cc4-be31-563ad24848b3" providerId="ADAL" clId="{83076920-C06D-47D9-959E-D703445F1E1E}" dt="2023-01-27T13:40:43.171" v="354" actId="1076"/>
          <ac:grpSpMkLst>
            <pc:docMk/>
            <pc:sldMk cId="1242499675" sldId="261"/>
            <ac:grpSpMk id="50" creationId="{1B9B82BB-B99C-B49D-2DD4-0E9D7833B35B}"/>
          </ac:grpSpMkLst>
        </pc:grpChg>
        <pc:grpChg chg="add mod">
          <ac:chgData name="Dago Hernando  Bedoya Ortiz" userId="42680dc4-7753-4cc4-be31-563ad24848b3" providerId="ADAL" clId="{83076920-C06D-47D9-959E-D703445F1E1E}" dt="2023-01-27T13:39:17.992" v="275" actId="1076"/>
          <ac:grpSpMkLst>
            <pc:docMk/>
            <pc:sldMk cId="1242499675" sldId="261"/>
            <ac:grpSpMk id="65" creationId="{3C115AEE-0115-77A8-DAD9-27747909F0CA}"/>
          </ac:grpSpMkLst>
        </pc:grpChg>
        <pc:grpChg chg="add mod">
          <ac:chgData name="Dago Hernando  Bedoya Ortiz" userId="42680dc4-7753-4cc4-be31-563ad24848b3" providerId="ADAL" clId="{83076920-C06D-47D9-959E-D703445F1E1E}" dt="2023-01-27T13:39:17.992" v="275" actId="1076"/>
          <ac:grpSpMkLst>
            <pc:docMk/>
            <pc:sldMk cId="1242499675" sldId="261"/>
            <ac:grpSpMk id="79" creationId="{D82C8EE4-2650-E1A3-03CE-966D3B9DC9A0}"/>
          </ac:grpSpMkLst>
        </pc:grpChg>
        <pc:grpChg chg="add mod">
          <ac:chgData name="Dago Hernando  Bedoya Ortiz" userId="42680dc4-7753-4cc4-be31-563ad24848b3" providerId="ADAL" clId="{83076920-C06D-47D9-959E-D703445F1E1E}" dt="2023-01-27T13:40:06.445" v="327" actId="1076"/>
          <ac:grpSpMkLst>
            <pc:docMk/>
            <pc:sldMk cId="1242499675" sldId="261"/>
            <ac:grpSpMk id="92" creationId="{7AD64A67-323D-1EFF-084D-BA41B78B8B73}"/>
          </ac:grpSpMkLst>
        </pc:grpChg>
        <pc:grpChg chg="add mod">
          <ac:chgData name="Dago Hernando  Bedoya Ortiz" userId="42680dc4-7753-4cc4-be31-563ad24848b3" providerId="ADAL" clId="{83076920-C06D-47D9-959E-D703445F1E1E}" dt="2023-01-27T13:40:06.445" v="327" actId="1076"/>
          <ac:grpSpMkLst>
            <pc:docMk/>
            <pc:sldMk cId="1242499675" sldId="261"/>
            <ac:grpSpMk id="96" creationId="{F6B64194-9DD5-6A86-0830-711A5A8F91B1}"/>
          </ac:grpSpMkLst>
        </pc:grpChg>
        <pc:grpChg chg="add del mod">
          <ac:chgData name="Dago Hernando  Bedoya Ortiz" userId="42680dc4-7753-4cc4-be31-563ad24848b3" providerId="ADAL" clId="{83076920-C06D-47D9-959E-D703445F1E1E}" dt="2023-01-27T13:40:32.493" v="351" actId="21"/>
          <ac:grpSpMkLst>
            <pc:docMk/>
            <pc:sldMk cId="1242499675" sldId="261"/>
            <ac:grpSpMk id="102" creationId="{6EBC9D71-700E-965D-6D08-8B6EECB4DE46}"/>
          </ac:grpSpMkLst>
        </pc:grpChg>
        <pc:grpChg chg="add mod">
          <ac:chgData name="Dago Hernando  Bedoya Ortiz" userId="42680dc4-7753-4cc4-be31-563ad24848b3" providerId="ADAL" clId="{83076920-C06D-47D9-959E-D703445F1E1E}" dt="2023-01-27T13:40:06.445" v="327" actId="1076"/>
          <ac:grpSpMkLst>
            <pc:docMk/>
            <pc:sldMk cId="1242499675" sldId="261"/>
            <ac:grpSpMk id="109" creationId="{E7EDAF49-3CC2-0204-CB79-9B99D4AAAF0E}"/>
          </ac:grpSpMkLst>
        </pc:grpChg>
        <pc:grpChg chg="add mod">
          <ac:chgData name="Dago Hernando  Bedoya Ortiz" userId="42680dc4-7753-4cc4-be31-563ad24848b3" providerId="ADAL" clId="{83076920-C06D-47D9-959E-D703445F1E1E}" dt="2023-01-27T13:40:06.445" v="327" actId="1076"/>
          <ac:grpSpMkLst>
            <pc:docMk/>
            <pc:sldMk cId="1242499675" sldId="261"/>
            <ac:grpSpMk id="122" creationId="{A0EC242E-6332-E4D9-FB53-FB549C225133}"/>
          </ac:grpSpMkLst>
        </pc:grpChg>
        <pc:grpChg chg="add mod">
          <ac:chgData name="Dago Hernando  Bedoya Ortiz" userId="42680dc4-7753-4cc4-be31-563ad24848b3" providerId="ADAL" clId="{83076920-C06D-47D9-959E-D703445F1E1E}" dt="2023-01-27T13:40:36.883" v="353" actId="1076"/>
          <ac:grpSpMkLst>
            <pc:docMk/>
            <pc:sldMk cId="1242499675" sldId="261"/>
            <ac:grpSpMk id="145" creationId="{B16467AE-2876-D97F-696A-5236A70BB514}"/>
          </ac:grpSpMkLst>
        </pc:grpChg>
      </pc:sldChg>
      <pc:sldChg chg="delSp modSp mod">
        <pc:chgData name="Dago Hernando  Bedoya Ortiz" userId="42680dc4-7753-4cc4-be31-563ad24848b3" providerId="ADAL" clId="{83076920-C06D-47D9-959E-D703445F1E1E}" dt="2023-01-27T13:57:59.282" v="558" actId="122"/>
        <pc:sldMkLst>
          <pc:docMk/>
          <pc:sldMk cId="1978624576" sldId="633"/>
        </pc:sldMkLst>
        <pc:spChg chg="mod">
          <ac:chgData name="Dago Hernando  Bedoya Ortiz" userId="42680dc4-7753-4cc4-be31-563ad24848b3" providerId="ADAL" clId="{83076920-C06D-47D9-959E-D703445F1E1E}" dt="2023-01-27T13:57:59.282" v="558" actId="122"/>
          <ac:spMkLst>
            <pc:docMk/>
            <pc:sldMk cId="1978624576" sldId="633"/>
            <ac:spMk id="6" creationId="{427C9A79-7924-6E03-30CB-0306FD129131}"/>
          </ac:spMkLst>
        </pc:spChg>
        <pc:spChg chg="del">
          <ac:chgData name="Dago Hernando  Bedoya Ortiz" userId="42680dc4-7753-4cc4-be31-563ad24848b3" providerId="ADAL" clId="{83076920-C06D-47D9-959E-D703445F1E1E}" dt="2023-01-27T13:29:05.351" v="0" actId="478"/>
          <ac:spMkLst>
            <pc:docMk/>
            <pc:sldMk cId="1978624576" sldId="633"/>
            <ac:spMk id="368" creationId="{ABA58358-4C89-402C-A371-A31ED86DB051}"/>
          </ac:spMkLst>
        </pc:spChg>
      </pc:sldChg>
      <pc:sldChg chg="delSp modSp mod">
        <pc:chgData name="Dago Hernando  Bedoya Ortiz" userId="42680dc4-7753-4cc4-be31-563ad24848b3" providerId="ADAL" clId="{83076920-C06D-47D9-959E-D703445F1E1E}" dt="2023-01-27T13:43:00.161" v="386" actId="1076"/>
        <pc:sldMkLst>
          <pc:docMk/>
          <pc:sldMk cId="2061739424" sldId="3895"/>
        </pc:sldMkLst>
        <pc:spChg chg="mod">
          <ac:chgData name="Dago Hernando  Bedoya Ortiz" userId="42680dc4-7753-4cc4-be31-563ad24848b3" providerId="ADAL" clId="{83076920-C06D-47D9-959E-D703445F1E1E}" dt="2023-01-27T13:42:14.706" v="377" actId="1076"/>
          <ac:spMkLst>
            <pc:docMk/>
            <pc:sldMk cId="2061739424" sldId="3895"/>
            <ac:spMk id="2" creationId="{AF197F16-9A40-49DC-1F2F-A6101B11CEE9}"/>
          </ac:spMkLst>
        </pc:spChg>
        <pc:spChg chg="del">
          <ac:chgData name="Dago Hernando  Bedoya Ortiz" userId="42680dc4-7753-4cc4-be31-563ad24848b3" providerId="ADAL" clId="{83076920-C06D-47D9-959E-D703445F1E1E}" dt="2023-01-27T13:42:51.656" v="383" actId="478"/>
          <ac:spMkLst>
            <pc:docMk/>
            <pc:sldMk cId="2061739424" sldId="3895"/>
            <ac:spMk id="15" creationId="{6C2B247C-BFB9-724E-228D-78A007ED7281}"/>
          </ac:spMkLst>
        </pc:spChg>
        <pc:picChg chg="del mod">
          <ac:chgData name="Dago Hernando  Bedoya Ortiz" userId="42680dc4-7753-4cc4-be31-563ad24848b3" providerId="ADAL" clId="{83076920-C06D-47D9-959E-D703445F1E1E}" dt="2023-01-27T13:42:51.656" v="383" actId="478"/>
          <ac:picMkLst>
            <pc:docMk/>
            <pc:sldMk cId="2061739424" sldId="3895"/>
            <ac:picMk id="3" creationId="{9BD3129E-446F-2243-5A1E-DC6050872EA5}"/>
          </ac:picMkLst>
        </pc:picChg>
        <pc:picChg chg="del">
          <ac:chgData name="Dago Hernando  Bedoya Ortiz" userId="42680dc4-7753-4cc4-be31-563ad24848b3" providerId="ADAL" clId="{83076920-C06D-47D9-959E-D703445F1E1E}" dt="2023-01-27T13:42:51.656" v="383" actId="478"/>
          <ac:picMkLst>
            <pc:docMk/>
            <pc:sldMk cId="2061739424" sldId="3895"/>
            <ac:picMk id="5" creationId="{FD1A57B8-730C-F97C-1DD2-F2EDB7084C88}"/>
          </ac:picMkLst>
        </pc:picChg>
        <pc:picChg chg="mod">
          <ac:chgData name="Dago Hernando  Bedoya Ortiz" userId="42680dc4-7753-4cc4-be31-563ad24848b3" providerId="ADAL" clId="{83076920-C06D-47D9-959E-D703445F1E1E}" dt="2023-01-27T13:43:00.161" v="386" actId="1076"/>
          <ac:picMkLst>
            <pc:docMk/>
            <pc:sldMk cId="2061739424" sldId="3895"/>
            <ac:picMk id="6" creationId="{E94A9228-1954-3920-0538-9C14D0E9251E}"/>
          </ac:picMkLst>
        </pc:picChg>
      </pc:sldChg>
      <pc:sldChg chg="modSp mod">
        <pc:chgData name="Dago Hernando  Bedoya Ortiz" userId="42680dc4-7753-4cc4-be31-563ad24848b3" providerId="ADAL" clId="{83076920-C06D-47D9-959E-D703445F1E1E}" dt="2023-01-27T13:58:30.489" v="584" actId="1076"/>
        <pc:sldMkLst>
          <pc:docMk/>
          <pc:sldMk cId="1636959566" sldId="3897"/>
        </pc:sldMkLst>
        <pc:spChg chg="mod">
          <ac:chgData name="Dago Hernando  Bedoya Ortiz" userId="42680dc4-7753-4cc4-be31-563ad24848b3" providerId="ADAL" clId="{83076920-C06D-47D9-959E-D703445F1E1E}" dt="2023-01-27T13:58:30.489" v="584" actId="1076"/>
          <ac:spMkLst>
            <pc:docMk/>
            <pc:sldMk cId="1636959566" sldId="3897"/>
            <ac:spMk id="3" creationId="{B90DC41D-F34C-EFB9-730C-DED4539993C8}"/>
          </ac:spMkLst>
        </pc:spChg>
        <pc:spChg chg="mod">
          <ac:chgData name="Dago Hernando  Bedoya Ortiz" userId="42680dc4-7753-4cc4-be31-563ad24848b3" providerId="ADAL" clId="{83076920-C06D-47D9-959E-D703445F1E1E}" dt="2023-01-27T13:46:51.658" v="458" actId="20577"/>
          <ac:spMkLst>
            <pc:docMk/>
            <pc:sldMk cId="1636959566" sldId="3897"/>
            <ac:spMk id="4" creationId="{DE4B37CD-163D-CD12-5A15-79F99FB93699}"/>
          </ac:spMkLst>
        </pc:spChg>
      </pc:sldChg>
      <pc:sldChg chg="addSp modSp mod">
        <pc:chgData name="Dago Hernando  Bedoya Ortiz" userId="42680dc4-7753-4cc4-be31-563ad24848b3" providerId="ADAL" clId="{83076920-C06D-47D9-959E-D703445F1E1E}" dt="2023-01-27T14:11:23.022" v="702" actId="20577"/>
        <pc:sldMkLst>
          <pc:docMk/>
          <pc:sldMk cId="3421045896" sldId="3898"/>
        </pc:sldMkLst>
        <pc:spChg chg="add mod">
          <ac:chgData name="Dago Hernando  Bedoya Ortiz" userId="42680dc4-7753-4cc4-be31-563ad24848b3" providerId="ADAL" clId="{83076920-C06D-47D9-959E-D703445F1E1E}" dt="2023-01-27T14:11:23.022" v="702" actId="20577"/>
          <ac:spMkLst>
            <pc:docMk/>
            <pc:sldMk cId="3421045896" sldId="3898"/>
            <ac:spMk id="2" creationId="{1830AD2E-AB57-FE17-ACA9-72DAA8646270}"/>
          </ac:spMkLst>
        </pc:spChg>
        <pc:spChg chg="mod">
          <ac:chgData name="Dago Hernando  Bedoya Ortiz" userId="42680dc4-7753-4cc4-be31-563ad24848b3" providerId="ADAL" clId="{83076920-C06D-47D9-959E-D703445F1E1E}" dt="2023-01-27T13:59:00.605" v="586" actId="1076"/>
          <ac:spMkLst>
            <pc:docMk/>
            <pc:sldMk cId="3421045896" sldId="3898"/>
            <ac:spMk id="3" creationId="{B90DC41D-F34C-EFB9-730C-DED4539993C8}"/>
          </ac:spMkLst>
        </pc:spChg>
      </pc:sldChg>
      <pc:sldChg chg="modSp mod">
        <pc:chgData name="Dago Hernando  Bedoya Ortiz" userId="42680dc4-7753-4cc4-be31-563ad24848b3" providerId="ADAL" clId="{83076920-C06D-47D9-959E-D703445F1E1E}" dt="2023-01-27T14:00:54.575" v="600" actId="108"/>
        <pc:sldMkLst>
          <pc:docMk/>
          <pc:sldMk cId="2383884896" sldId="3899"/>
        </pc:sldMkLst>
        <pc:spChg chg="mod">
          <ac:chgData name="Dago Hernando  Bedoya Ortiz" userId="42680dc4-7753-4cc4-be31-563ad24848b3" providerId="ADAL" clId="{83076920-C06D-47D9-959E-D703445F1E1E}" dt="2023-01-27T14:00:54.575" v="600" actId="108"/>
          <ac:spMkLst>
            <pc:docMk/>
            <pc:sldMk cId="2383884896" sldId="3899"/>
            <ac:spMk id="3" creationId="{B90DC41D-F34C-EFB9-730C-DED4539993C8}"/>
          </ac:spMkLst>
        </pc:spChg>
      </pc:sldChg>
      <pc:sldChg chg="modSp mod">
        <pc:chgData name="Dago Hernando  Bedoya Ortiz" userId="42680dc4-7753-4cc4-be31-563ad24848b3" providerId="ADAL" clId="{83076920-C06D-47D9-959E-D703445F1E1E}" dt="2023-01-27T14:01:00.339" v="601" actId="108"/>
        <pc:sldMkLst>
          <pc:docMk/>
          <pc:sldMk cId="2790311394" sldId="3900"/>
        </pc:sldMkLst>
        <pc:spChg chg="mod">
          <ac:chgData name="Dago Hernando  Bedoya Ortiz" userId="42680dc4-7753-4cc4-be31-563ad24848b3" providerId="ADAL" clId="{83076920-C06D-47D9-959E-D703445F1E1E}" dt="2023-01-27T14:01:00.339" v="601" actId="108"/>
          <ac:spMkLst>
            <pc:docMk/>
            <pc:sldMk cId="2790311394" sldId="3900"/>
            <ac:spMk id="3" creationId="{B90DC41D-F34C-EFB9-730C-DED4539993C8}"/>
          </ac:spMkLst>
        </pc:spChg>
        <pc:graphicFrameChg chg="mod">
          <ac:chgData name="Dago Hernando  Bedoya Ortiz" userId="42680dc4-7753-4cc4-be31-563ad24848b3" providerId="ADAL" clId="{83076920-C06D-47D9-959E-D703445F1E1E}" dt="2023-01-27T13:54:42.440" v="555" actId="403"/>
          <ac:graphicFrameMkLst>
            <pc:docMk/>
            <pc:sldMk cId="2790311394" sldId="3900"/>
            <ac:graphicFrameMk id="2" creationId="{D6D799D1-7828-9A9F-706E-4FA5E817EE17}"/>
          </ac:graphicFrameMkLst>
        </pc:graphicFrameChg>
      </pc:sldChg>
      <pc:sldChg chg="modSp mod">
        <pc:chgData name="Dago Hernando  Bedoya Ortiz" userId="42680dc4-7753-4cc4-be31-563ad24848b3" providerId="ADAL" clId="{83076920-C06D-47D9-959E-D703445F1E1E}" dt="2023-01-27T14:01:13.013" v="603" actId="108"/>
        <pc:sldMkLst>
          <pc:docMk/>
          <pc:sldMk cId="1563679073" sldId="3901"/>
        </pc:sldMkLst>
        <pc:spChg chg="mod">
          <ac:chgData name="Dago Hernando  Bedoya Ortiz" userId="42680dc4-7753-4cc4-be31-563ad24848b3" providerId="ADAL" clId="{83076920-C06D-47D9-959E-D703445F1E1E}" dt="2023-01-27T14:01:13.013" v="603" actId="108"/>
          <ac:spMkLst>
            <pc:docMk/>
            <pc:sldMk cId="1563679073" sldId="3901"/>
            <ac:spMk id="3" creationId="{B90DC41D-F34C-EFB9-730C-DED4539993C8}"/>
          </ac:spMkLst>
        </pc:spChg>
        <pc:graphicFrameChg chg="mod">
          <ac:chgData name="Dago Hernando  Bedoya Ortiz" userId="42680dc4-7753-4cc4-be31-563ad24848b3" providerId="ADAL" clId="{83076920-C06D-47D9-959E-D703445F1E1E}" dt="2023-01-27T13:51:07.143" v="528" actId="207"/>
          <ac:graphicFrameMkLst>
            <pc:docMk/>
            <pc:sldMk cId="1563679073" sldId="3901"/>
            <ac:graphicFrameMk id="2" creationId="{6FE35270-F57D-F599-E767-1D97AAD4A1AC}"/>
          </ac:graphicFrameMkLst>
        </pc:graphicFrameChg>
      </pc:sldChg>
      <pc:sldChg chg="modSp mod">
        <pc:chgData name="Dago Hernando  Bedoya Ortiz" userId="42680dc4-7753-4cc4-be31-563ad24848b3" providerId="ADAL" clId="{83076920-C06D-47D9-959E-D703445F1E1E}" dt="2023-01-27T14:01:26.798" v="605" actId="108"/>
        <pc:sldMkLst>
          <pc:docMk/>
          <pc:sldMk cId="2668157517" sldId="3902"/>
        </pc:sldMkLst>
        <pc:spChg chg="mod">
          <ac:chgData name="Dago Hernando  Bedoya Ortiz" userId="42680dc4-7753-4cc4-be31-563ad24848b3" providerId="ADAL" clId="{83076920-C06D-47D9-959E-D703445F1E1E}" dt="2023-01-27T14:01:26.798" v="605" actId="108"/>
          <ac:spMkLst>
            <pc:docMk/>
            <pc:sldMk cId="2668157517" sldId="3902"/>
            <ac:spMk id="3" creationId="{B90DC41D-F34C-EFB9-730C-DED4539993C8}"/>
          </ac:spMkLst>
        </pc:spChg>
        <pc:graphicFrameChg chg="mod">
          <ac:chgData name="Dago Hernando  Bedoya Ortiz" userId="42680dc4-7753-4cc4-be31-563ad24848b3" providerId="ADAL" clId="{83076920-C06D-47D9-959E-D703445F1E1E}" dt="2023-01-27T13:52:12.701" v="538" actId="14100"/>
          <ac:graphicFrameMkLst>
            <pc:docMk/>
            <pc:sldMk cId="2668157517" sldId="3902"/>
            <ac:graphicFrameMk id="2" creationId="{C086362B-6819-7673-1E5C-16B0B849D44B}"/>
          </ac:graphicFrameMkLst>
        </pc:graphicFrameChg>
      </pc:sldChg>
      <pc:sldChg chg="del">
        <pc:chgData name="Dago Hernando  Bedoya Ortiz" userId="42680dc4-7753-4cc4-be31-563ad24848b3" providerId="ADAL" clId="{83076920-C06D-47D9-959E-D703445F1E1E}" dt="2023-01-27T13:54:53.382" v="556" actId="47"/>
        <pc:sldMkLst>
          <pc:docMk/>
          <pc:sldMk cId="3206917653" sldId="3905"/>
        </pc:sldMkLst>
      </pc:sldChg>
      <pc:sldChg chg="modSp mod">
        <pc:chgData name="Dago Hernando  Bedoya Ortiz" userId="42680dc4-7753-4cc4-be31-563ad24848b3" providerId="ADAL" clId="{83076920-C06D-47D9-959E-D703445F1E1E}" dt="2023-01-27T14:01:40.257" v="606" actId="108"/>
        <pc:sldMkLst>
          <pc:docMk/>
          <pc:sldMk cId="294267601" sldId="3907"/>
        </pc:sldMkLst>
        <pc:spChg chg="mod">
          <ac:chgData name="Dago Hernando  Bedoya Ortiz" userId="42680dc4-7753-4cc4-be31-563ad24848b3" providerId="ADAL" clId="{83076920-C06D-47D9-959E-D703445F1E1E}" dt="2023-01-27T14:01:40.257" v="606" actId="108"/>
          <ac:spMkLst>
            <pc:docMk/>
            <pc:sldMk cId="294267601" sldId="3907"/>
            <ac:spMk id="3" creationId="{B90DC41D-F34C-EFB9-730C-DED4539993C8}"/>
          </ac:spMkLst>
        </pc:spChg>
        <pc:graphicFrameChg chg="mod">
          <ac:chgData name="Dago Hernando  Bedoya Ortiz" userId="42680dc4-7753-4cc4-be31-563ad24848b3" providerId="ADAL" clId="{83076920-C06D-47D9-959E-D703445F1E1E}" dt="2023-01-27T13:54:09.225" v="550"/>
          <ac:graphicFrameMkLst>
            <pc:docMk/>
            <pc:sldMk cId="294267601" sldId="3907"/>
            <ac:graphicFrameMk id="2" creationId="{5B41BA03-867C-2AEE-DD33-608C9ABC3826}"/>
          </ac:graphicFrameMkLst>
        </pc:graphicFrameChg>
      </pc:sldChg>
      <pc:sldChg chg="modSp mod">
        <pc:chgData name="Dago Hernando  Bedoya Ortiz" userId="42680dc4-7753-4cc4-be31-563ad24848b3" providerId="ADAL" clId="{83076920-C06D-47D9-959E-D703445F1E1E}" dt="2023-01-27T14:00:11.513" v="593" actId="108"/>
        <pc:sldMkLst>
          <pc:docMk/>
          <pc:sldMk cId="157989521" sldId="3908"/>
        </pc:sldMkLst>
        <pc:spChg chg="mod">
          <ac:chgData name="Dago Hernando  Bedoya Ortiz" userId="42680dc4-7753-4cc4-be31-563ad24848b3" providerId="ADAL" clId="{83076920-C06D-47D9-959E-D703445F1E1E}" dt="2023-01-27T14:00:11.513" v="593" actId="108"/>
          <ac:spMkLst>
            <pc:docMk/>
            <pc:sldMk cId="157989521" sldId="3908"/>
            <ac:spMk id="3" creationId="{B90DC41D-F34C-EFB9-730C-DED4539993C8}"/>
          </ac:spMkLst>
        </pc:spChg>
        <pc:graphicFrameChg chg="mod modGraphic">
          <ac:chgData name="Dago Hernando  Bedoya Ortiz" userId="42680dc4-7753-4cc4-be31-563ad24848b3" providerId="ADAL" clId="{83076920-C06D-47D9-959E-D703445F1E1E}" dt="2023-01-27T13:48:35.997" v="508" actId="403"/>
          <ac:graphicFrameMkLst>
            <pc:docMk/>
            <pc:sldMk cId="157989521" sldId="3908"/>
            <ac:graphicFrameMk id="4" creationId="{369CEB42-254E-FBA9-D18A-E64C678A03A9}"/>
          </ac:graphicFrameMkLst>
        </pc:graphicFrameChg>
      </pc:sldChg>
      <pc:sldChg chg="add del mod modShow">
        <pc:chgData name="Dago Hernando  Bedoya Ortiz" userId="42680dc4-7753-4cc4-be31-563ad24848b3" providerId="ADAL" clId="{83076920-C06D-47D9-959E-D703445F1E1E}" dt="2023-01-27T13:44:30.506" v="399" actId="47"/>
        <pc:sldMkLst>
          <pc:docMk/>
          <pc:sldMk cId="2586564395" sldId="3909"/>
        </pc:sldMkLst>
      </pc:sldChg>
      <pc:sldChg chg="modSp mod">
        <pc:chgData name="Dago Hernando  Bedoya Ortiz" userId="42680dc4-7753-4cc4-be31-563ad24848b3" providerId="ADAL" clId="{83076920-C06D-47D9-959E-D703445F1E1E}" dt="2023-01-27T13:59:35.656" v="591" actId="120"/>
        <pc:sldMkLst>
          <pc:docMk/>
          <pc:sldMk cId="1363277969" sldId="3915"/>
        </pc:sldMkLst>
        <pc:spChg chg="mod">
          <ac:chgData name="Dago Hernando  Bedoya Ortiz" userId="42680dc4-7753-4cc4-be31-563ad24848b3" providerId="ADAL" clId="{83076920-C06D-47D9-959E-D703445F1E1E}" dt="2023-01-27T13:59:35.656" v="591" actId="120"/>
          <ac:spMkLst>
            <pc:docMk/>
            <pc:sldMk cId="1363277969" sldId="3915"/>
            <ac:spMk id="3" creationId="{B90DC41D-F34C-EFB9-730C-DED4539993C8}"/>
          </ac:spMkLst>
        </pc:spChg>
        <pc:graphicFrameChg chg="mod">
          <ac:chgData name="Dago Hernando  Bedoya Ortiz" userId="42680dc4-7753-4cc4-be31-563ad24848b3" providerId="ADAL" clId="{83076920-C06D-47D9-959E-D703445F1E1E}" dt="2023-01-27T13:59:25.594" v="589" actId="1076"/>
          <ac:graphicFrameMkLst>
            <pc:docMk/>
            <pc:sldMk cId="1363277969" sldId="3915"/>
            <ac:graphicFrameMk id="6" creationId="{91845410-B3CD-B214-A6FD-CF3DDA55FEFB}"/>
          </ac:graphicFrameMkLst>
        </pc:graphicFrameChg>
      </pc:sldChg>
      <pc:sldChg chg="modSp mod">
        <pc:chgData name="Dago Hernando  Bedoya Ortiz" userId="42680dc4-7753-4cc4-be31-563ad24848b3" providerId="ADAL" clId="{83076920-C06D-47D9-959E-D703445F1E1E}" dt="2023-01-27T13:58:15.066" v="582" actId="1036"/>
        <pc:sldMkLst>
          <pc:docMk/>
          <pc:sldMk cId="3823090476" sldId="3916"/>
        </pc:sldMkLst>
        <pc:spChg chg="mod">
          <ac:chgData name="Dago Hernando  Bedoya Ortiz" userId="42680dc4-7753-4cc4-be31-563ad24848b3" providerId="ADAL" clId="{83076920-C06D-47D9-959E-D703445F1E1E}" dt="2023-01-27T13:58:15.066" v="582" actId="1036"/>
          <ac:spMkLst>
            <pc:docMk/>
            <pc:sldMk cId="3823090476" sldId="3916"/>
            <ac:spMk id="18" creationId="{A4486C41-C9C4-5AF0-368C-322BD77585F9}"/>
          </ac:spMkLst>
        </pc:spChg>
      </pc:sldChg>
      <pc:sldChg chg="addSp modSp mod">
        <pc:chgData name="Dago Hernando  Bedoya Ortiz" userId="42680dc4-7753-4cc4-be31-563ad24848b3" providerId="ADAL" clId="{83076920-C06D-47D9-959E-D703445F1E1E}" dt="2023-01-27T14:00:25.789" v="595" actId="1076"/>
        <pc:sldMkLst>
          <pc:docMk/>
          <pc:sldMk cId="3310023652" sldId="3917"/>
        </pc:sldMkLst>
        <pc:spChg chg="add mod">
          <ac:chgData name="Dago Hernando  Bedoya Ortiz" userId="42680dc4-7753-4cc4-be31-563ad24848b3" providerId="ADAL" clId="{83076920-C06D-47D9-959E-D703445F1E1E}" dt="2023-01-27T14:00:25.789" v="595" actId="1076"/>
          <ac:spMkLst>
            <pc:docMk/>
            <pc:sldMk cId="3310023652" sldId="3917"/>
            <ac:spMk id="2" creationId="{197009C9-FFC2-C315-2E3A-5AA7ABBDE844}"/>
          </ac:spMkLst>
        </pc:spChg>
        <pc:graphicFrameChg chg="mod modGraphic">
          <ac:chgData name="Dago Hernando  Bedoya Ortiz" userId="42680dc4-7753-4cc4-be31-563ad24848b3" providerId="ADAL" clId="{83076920-C06D-47D9-959E-D703445F1E1E}" dt="2023-01-27T13:49:23.066" v="515" actId="404"/>
          <ac:graphicFrameMkLst>
            <pc:docMk/>
            <pc:sldMk cId="3310023652" sldId="3917"/>
            <ac:graphicFrameMk id="5" creationId="{3EB575DA-3937-A388-B980-FBEA60A92415}"/>
          </ac:graphicFrameMkLst>
        </pc:graphicFrameChg>
      </pc:sldChg>
      <pc:sldChg chg="addSp modSp mod">
        <pc:chgData name="Dago Hernando  Bedoya Ortiz" userId="42680dc4-7753-4cc4-be31-563ad24848b3" providerId="ADAL" clId="{83076920-C06D-47D9-959E-D703445F1E1E}" dt="2023-01-27T14:00:35.130" v="597" actId="1076"/>
        <pc:sldMkLst>
          <pc:docMk/>
          <pc:sldMk cId="201810982" sldId="3918"/>
        </pc:sldMkLst>
        <pc:spChg chg="add mod">
          <ac:chgData name="Dago Hernando  Bedoya Ortiz" userId="42680dc4-7753-4cc4-be31-563ad24848b3" providerId="ADAL" clId="{83076920-C06D-47D9-959E-D703445F1E1E}" dt="2023-01-27T14:00:35.130" v="597" actId="1076"/>
          <ac:spMkLst>
            <pc:docMk/>
            <pc:sldMk cId="201810982" sldId="3918"/>
            <ac:spMk id="2" creationId="{84E99384-E4ED-169D-DB67-0620592EAC50}"/>
          </ac:spMkLst>
        </pc:spChg>
        <pc:graphicFrameChg chg="mod modGraphic">
          <ac:chgData name="Dago Hernando  Bedoya Ortiz" userId="42680dc4-7753-4cc4-be31-563ad24848b3" providerId="ADAL" clId="{83076920-C06D-47D9-959E-D703445F1E1E}" dt="2023-01-27T13:49:47.364" v="518" actId="14100"/>
          <ac:graphicFrameMkLst>
            <pc:docMk/>
            <pc:sldMk cId="201810982" sldId="3918"/>
            <ac:graphicFrameMk id="5" creationId="{94CD87D5-A978-3CCB-3781-5959A9C69CC7}"/>
          </ac:graphicFrameMkLst>
        </pc:graphicFrameChg>
      </pc:sldChg>
      <pc:sldChg chg="addSp modSp mod">
        <pc:chgData name="Dago Hernando  Bedoya Ortiz" userId="42680dc4-7753-4cc4-be31-563ad24848b3" providerId="ADAL" clId="{83076920-C06D-47D9-959E-D703445F1E1E}" dt="2023-01-27T14:00:37.691" v="598"/>
        <pc:sldMkLst>
          <pc:docMk/>
          <pc:sldMk cId="4181914237" sldId="3919"/>
        </pc:sldMkLst>
        <pc:spChg chg="add mod">
          <ac:chgData name="Dago Hernando  Bedoya Ortiz" userId="42680dc4-7753-4cc4-be31-563ad24848b3" providerId="ADAL" clId="{83076920-C06D-47D9-959E-D703445F1E1E}" dt="2023-01-27T14:00:37.691" v="598"/>
          <ac:spMkLst>
            <pc:docMk/>
            <pc:sldMk cId="4181914237" sldId="3919"/>
            <ac:spMk id="2" creationId="{B006A22B-61BF-252C-E540-8D0067CFEE5E}"/>
          </ac:spMkLst>
        </pc:spChg>
        <pc:graphicFrameChg chg="mod modGraphic">
          <ac:chgData name="Dago Hernando  Bedoya Ortiz" userId="42680dc4-7753-4cc4-be31-563ad24848b3" providerId="ADAL" clId="{83076920-C06D-47D9-959E-D703445F1E1E}" dt="2023-01-27T13:50:13.090" v="522" actId="1076"/>
          <ac:graphicFrameMkLst>
            <pc:docMk/>
            <pc:sldMk cId="4181914237" sldId="3919"/>
            <ac:graphicFrameMk id="5" creationId="{304A1B88-E5A9-FA0B-06F4-DD8826CF745D}"/>
          </ac:graphicFrameMkLst>
        </pc:graphicFrameChg>
      </pc:sldChg>
      <pc:sldChg chg="addSp modSp mod">
        <pc:chgData name="Dago Hernando  Bedoya Ortiz" userId="42680dc4-7753-4cc4-be31-563ad24848b3" providerId="ADAL" clId="{83076920-C06D-47D9-959E-D703445F1E1E}" dt="2023-01-27T14:00:43.194" v="599"/>
        <pc:sldMkLst>
          <pc:docMk/>
          <pc:sldMk cId="2115293946" sldId="3920"/>
        </pc:sldMkLst>
        <pc:spChg chg="add mod">
          <ac:chgData name="Dago Hernando  Bedoya Ortiz" userId="42680dc4-7753-4cc4-be31-563ad24848b3" providerId="ADAL" clId="{83076920-C06D-47D9-959E-D703445F1E1E}" dt="2023-01-27T14:00:43.194" v="599"/>
          <ac:spMkLst>
            <pc:docMk/>
            <pc:sldMk cId="2115293946" sldId="3920"/>
            <ac:spMk id="2" creationId="{1CF086F1-1E38-0424-A94D-E40718EA8A94}"/>
          </ac:spMkLst>
        </pc:spChg>
        <pc:graphicFrameChg chg="mod modGraphic">
          <ac:chgData name="Dago Hernando  Bedoya Ortiz" userId="42680dc4-7753-4cc4-be31-563ad24848b3" providerId="ADAL" clId="{83076920-C06D-47D9-959E-D703445F1E1E}" dt="2023-01-27T13:50:45.719" v="526" actId="1076"/>
          <ac:graphicFrameMkLst>
            <pc:docMk/>
            <pc:sldMk cId="2115293946" sldId="3920"/>
            <ac:graphicFrameMk id="5" creationId="{4F1B969F-7B5A-C57D-3348-D6048F2D86A4}"/>
          </ac:graphicFrameMkLst>
        </pc:graphicFrameChg>
      </pc:sldChg>
      <pc:sldChg chg="addSp delSp modSp add mod">
        <pc:chgData name="Dago Hernando  Bedoya Ortiz" userId="42680dc4-7753-4cc4-be31-563ad24848b3" providerId="ADAL" clId="{83076920-C06D-47D9-959E-D703445F1E1E}" dt="2023-01-27T13:43:21.502" v="392" actId="1076"/>
        <pc:sldMkLst>
          <pc:docMk/>
          <pc:sldMk cId="503899982" sldId="3921"/>
        </pc:sldMkLst>
        <pc:spChg chg="add del">
          <ac:chgData name="Dago Hernando  Bedoya Ortiz" userId="42680dc4-7753-4cc4-be31-563ad24848b3" providerId="ADAL" clId="{83076920-C06D-47D9-959E-D703445F1E1E}" dt="2023-01-27T13:43:07.203" v="388" actId="478"/>
          <ac:spMkLst>
            <pc:docMk/>
            <pc:sldMk cId="503899982" sldId="3921"/>
            <ac:spMk id="8" creationId="{F2A1346B-DA02-4846-A9B2-1B37F56FE464}"/>
          </ac:spMkLst>
        </pc:spChg>
        <pc:spChg chg="add del">
          <ac:chgData name="Dago Hernando  Bedoya Ortiz" userId="42680dc4-7753-4cc4-be31-563ad24848b3" providerId="ADAL" clId="{83076920-C06D-47D9-959E-D703445F1E1E}" dt="2023-01-27T13:43:14.725" v="389" actId="478"/>
          <ac:spMkLst>
            <pc:docMk/>
            <pc:sldMk cId="503899982" sldId="3921"/>
            <ac:spMk id="15" creationId="{6C2B247C-BFB9-724E-228D-78A007ED7281}"/>
          </ac:spMkLst>
        </pc:spChg>
        <pc:picChg chg="add del mod">
          <ac:chgData name="Dago Hernando  Bedoya Ortiz" userId="42680dc4-7753-4cc4-be31-563ad24848b3" providerId="ADAL" clId="{83076920-C06D-47D9-959E-D703445F1E1E}" dt="2023-01-27T13:43:21.502" v="392" actId="1076"/>
          <ac:picMkLst>
            <pc:docMk/>
            <pc:sldMk cId="503899982" sldId="3921"/>
            <ac:picMk id="3" creationId="{9BD3129E-446F-2243-5A1E-DC6050872EA5}"/>
          </ac:picMkLst>
        </pc:picChg>
        <pc:picChg chg="add del">
          <ac:chgData name="Dago Hernando  Bedoya Ortiz" userId="42680dc4-7753-4cc4-be31-563ad24848b3" providerId="ADAL" clId="{83076920-C06D-47D9-959E-D703445F1E1E}" dt="2023-01-27T13:43:14.725" v="389" actId="478"/>
          <ac:picMkLst>
            <pc:docMk/>
            <pc:sldMk cId="503899982" sldId="3921"/>
            <ac:picMk id="5" creationId="{FD1A57B8-730C-F97C-1DD2-F2EDB7084C88}"/>
          </ac:picMkLst>
        </pc:picChg>
        <pc:picChg chg="add del">
          <ac:chgData name="Dago Hernando  Bedoya Ortiz" userId="42680dc4-7753-4cc4-be31-563ad24848b3" providerId="ADAL" clId="{83076920-C06D-47D9-959E-D703445F1E1E}" dt="2023-01-27T13:43:14.725" v="389" actId="478"/>
          <ac:picMkLst>
            <pc:docMk/>
            <pc:sldMk cId="503899982" sldId="3921"/>
            <ac:picMk id="6" creationId="{E94A9228-1954-3920-0538-9C14D0E9251E}"/>
          </ac:picMkLst>
        </pc:picChg>
      </pc:sldChg>
      <pc:sldChg chg="delSp modSp add mod">
        <pc:chgData name="Dago Hernando  Bedoya Ortiz" userId="42680dc4-7753-4cc4-be31-563ad24848b3" providerId="ADAL" clId="{83076920-C06D-47D9-959E-D703445F1E1E}" dt="2023-01-27T13:43:40.057" v="398" actId="1076"/>
        <pc:sldMkLst>
          <pc:docMk/>
          <pc:sldMk cId="2932728623" sldId="3922"/>
        </pc:sldMkLst>
        <pc:spChg chg="del">
          <ac:chgData name="Dago Hernando  Bedoya Ortiz" userId="42680dc4-7753-4cc4-be31-563ad24848b3" providerId="ADAL" clId="{83076920-C06D-47D9-959E-D703445F1E1E}" dt="2023-01-27T13:43:30.227" v="395" actId="478"/>
          <ac:spMkLst>
            <pc:docMk/>
            <pc:sldMk cId="2932728623" sldId="3922"/>
            <ac:spMk id="15" creationId="{6C2B247C-BFB9-724E-228D-78A007ED7281}"/>
          </ac:spMkLst>
        </pc:spChg>
        <pc:picChg chg="del">
          <ac:chgData name="Dago Hernando  Bedoya Ortiz" userId="42680dc4-7753-4cc4-be31-563ad24848b3" providerId="ADAL" clId="{83076920-C06D-47D9-959E-D703445F1E1E}" dt="2023-01-27T13:43:28.441" v="394" actId="478"/>
          <ac:picMkLst>
            <pc:docMk/>
            <pc:sldMk cId="2932728623" sldId="3922"/>
            <ac:picMk id="3" creationId="{9BD3129E-446F-2243-5A1E-DC6050872EA5}"/>
          </ac:picMkLst>
        </pc:picChg>
        <pc:picChg chg="mod">
          <ac:chgData name="Dago Hernando  Bedoya Ortiz" userId="42680dc4-7753-4cc4-be31-563ad24848b3" providerId="ADAL" clId="{83076920-C06D-47D9-959E-D703445F1E1E}" dt="2023-01-27T13:43:40.057" v="398" actId="1076"/>
          <ac:picMkLst>
            <pc:docMk/>
            <pc:sldMk cId="2932728623" sldId="3922"/>
            <ac:picMk id="5" creationId="{FD1A57B8-730C-F97C-1DD2-F2EDB7084C88}"/>
          </ac:picMkLst>
        </pc:picChg>
        <pc:picChg chg="del">
          <ac:chgData name="Dago Hernando  Bedoya Ortiz" userId="42680dc4-7753-4cc4-be31-563ad24848b3" providerId="ADAL" clId="{83076920-C06D-47D9-959E-D703445F1E1E}" dt="2023-01-27T13:43:26.004" v="393" actId="478"/>
          <ac:picMkLst>
            <pc:docMk/>
            <pc:sldMk cId="2932728623" sldId="3922"/>
            <ac:picMk id="6" creationId="{E94A9228-1954-3920-0538-9C14D0E9251E}"/>
          </ac:picMkLst>
        </pc:picChg>
      </pc:sldChg>
      <pc:sldChg chg="add del">
        <pc:chgData name="Dago Hernando  Bedoya Ortiz" userId="42680dc4-7753-4cc4-be31-563ad24848b3" providerId="ADAL" clId="{83076920-C06D-47D9-959E-D703445F1E1E}" dt="2023-01-27T14:02:25.169" v="608"/>
        <pc:sldMkLst>
          <pc:docMk/>
          <pc:sldMk cId="1292009153" sldId="3923"/>
        </pc:sldMkLst>
      </pc:sldChg>
    </pc:docChg>
  </pc:docChgLst>
  <pc:docChgLst>
    <pc:chgData name="Ximena León" userId="S::metodologo.actualizar4@cualificaciones.co::344874b5-e5fe-44b9-91dc-41efdd2814de" providerId="AD" clId="Web-{99AA468F-9E22-4761-39B1-65CF96DA2C62}"/>
    <pc:docChg chg="modSld">
      <pc:chgData name="Ximena León" userId="S::metodologo.actualizar4@cualificaciones.co::344874b5-e5fe-44b9-91dc-41efdd2814de" providerId="AD" clId="Web-{99AA468F-9E22-4761-39B1-65CF96DA2C62}" dt="2023-01-27T00:19:54.693" v="51" actId="14100"/>
      <pc:docMkLst>
        <pc:docMk/>
      </pc:docMkLst>
      <pc:sldChg chg="addSp modSp">
        <pc:chgData name="Ximena León" userId="S::metodologo.actualizar4@cualificaciones.co::344874b5-e5fe-44b9-91dc-41efdd2814de" providerId="AD" clId="Web-{99AA468F-9E22-4761-39B1-65CF96DA2C62}" dt="2023-01-27T00:17:04.580" v="19" actId="1076"/>
        <pc:sldMkLst>
          <pc:docMk/>
          <pc:sldMk cId="1978624576" sldId="633"/>
        </pc:sldMkLst>
        <pc:spChg chg="add mod">
          <ac:chgData name="Ximena León" userId="S::metodologo.actualizar4@cualificaciones.co::344874b5-e5fe-44b9-91dc-41efdd2814de" providerId="AD" clId="Web-{99AA468F-9E22-4761-39B1-65CF96DA2C62}" dt="2023-01-27T00:16:58.501" v="18" actId="1076"/>
          <ac:spMkLst>
            <pc:docMk/>
            <pc:sldMk cId="1978624576" sldId="633"/>
            <ac:spMk id="8" creationId="{C0C67AD3-4529-C59C-9239-9CDAE061CAAC}"/>
          </ac:spMkLst>
        </pc:spChg>
        <pc:spChg chg="add mod">
          <ac:chgData name="Ximena León" userId="S::metodologo.actualizar4@cualificaciones.co::344874b5-e5fe-44b9-91dc-41efdd2814de" providerId="AD" clId="Web-{99AA468F-9E22-4761-39B1-65CF96DA2C62}" dt="2023-01-27T00:17:04.580" v="19" actId="1076"/>
          <ac:spMkLst>
            <pc:docMk/>
            <pc:sldMk cId="1978624576" sldId="633"/>
            <ac:spMk id="9" creationId="{A2D09787-7F28-5819-2353-4C5D18482C88}"/>
          </ac:spMkLst>
        </pc:spChg>
      </pc:sldChg>
      <pc:sldChg chg="addSp delSp modSp">
        <pc:chgData name="Ximena León" userId="S::metodologo.actualizar4@cualificaciones.co::344874b5-e5fe-44b9-91dc-41efdd2814de" providerId="AD" clId="Web-{99AA468F-9E22-4761-39B1-65CF96DA2C62}" dt="2023-01-27T00:19:54.693" v="51" actId="14100"/>
        <pc:sldMkLst>
          <pc:docMk/>
          <pc:sldMk cId="2061739424" sldId="3895"/>
        </pc:sldMkLst>
        <pc:spChg chg="mod">
          <ac:chgData name="Ximena León" userId="S::metodologo.actualizar4@cualificaciones.co::344874b5-e5fe-44b9-91dc-41efdd2814de" providerId="AD" clId="Web-{99AA468F-9E22-4761-39B1-65CF96DA2C62}" dt="2023-01-27T00:19:33.489" v="45" actId="1076"/>
          <ac:spMkLst>
            <pc:docMk/>
            <pc:sldMk cId="2061739424" sldId="3895"/>
            <ac:spMk id="15" creationId="{6C2B247C-BFB9-724E-228D-78A007ED7281}"/>
          </ac:spMkLst>
        </pc:spChg>
        <pc:picChg chg="add mod">
          <ac:chgData name="Ximena León" userId="S::metodologo.actualizar4@cualificaciones.co::344874b5-e5fe-44b9-91dc-41efdd2814de" providerId="AD" clId="Web-{99AA468F-9E22-4761-39B1-65CF96DA2C62}" dt="2023-01-27T00:19:43.880" v="47" actId="1076"/>
          <ac:picMkLst>
            <pc:docMk/>
            <pc:sldMk cId="2061739424" sldId="3895"/>
            <ac:picMk id="3" creationId="{9BD3129E-446F-2243-5A1E-DC6050872EA5}"/>
          </ac:picMkLst>
        </pc:picChg>
        <pc:picChg chg="del">
          <ac:chgData name="Ximena León" userId="S::metodologo.actualizar4@cualificaciones.co::344874b5-e5fe-44b9-91dc-41efdd2814de" providerId="AD" clId="Web-{99AA468F-9E22-4761-39B1-65CF96DA2C62}" dt="2023-01-27T00:18:54.613" v="33"/>
          <ac:picMkLst>
            <pc:docMk/>
            <pc:sldMk cId="2061739424" sldId="3895"/>
            <ac:picMk id="4" creationId="{D7C2053B-76F1-3D1F-2745-469BF064A0CF}"/>
          </ac:picMkLst>
        </pc:picChg>
        <pc:picChg chg="add mod">
          <ac:chgData name="Ximena León" userId="S::metodologo.actualizar4@cualificaciones.co::344874b5-e5fe-44b9-91dc-41efdd2814de" providerId="AD" clId="Web-{99AA468F-9E22-4761-39B1-65CF96DA2C62}" dt="2023-01-27T00:19:30.364" v="44" actId="14100"/>
          <ac:picMkLst>
            <pc:docMk/>
            <pc:sldMk cId="2061739424" sldId="3895"/>
            <ac:picMk id="5" creationId="{FD1A57B8-730C-F97C-1DD2-F2EDB7084C88}"/>
          </ac:picMkLst>
        </pc:picChg>
        <pc:picChg chg="add mod">
          <ac:chgData name="Ximena León" userId="S::metodologo.actualizar4@cualificaciones.co::344874b5-e5fe-44b9-91dc-41efdd2814de" providerId="AD" clId="Web-{99AA468F-9E22-4761-39B1-65CF96DA2C62}" dt="2023-01-27T00:19:54.693" v="51" actId="14100"/>
          <ac:picMkLst>
            <pc:docMk/>
            <pc:sldMk cId="2061739424" sldId="3895"/>
            <ac:picMk id="6" creationId="{E94A9228-1954-3920-0538-9C14D0E9251E}"/>
          </ac:picMkLst>
        </pc:picChg>
      </pc:sldChg>
      <pc:sldChg chg="modSp">
        <pc:chgData name="Ximena León" userId="S::metodologo.actualizar4@cualificaciones.co::344874b5-e5fe-44b9-91dc-41efdd2814de" providerId="AD" clId="Web-{99AA468F-9E22-4761-39B1-65CF96DA2C62}" dt="2023-01-27T00:17:38.190" v="26" actId="20577"/>
        <pc:sldMkLst>
          <pc:docMk/>
          <pc:sldMk cId="3823090476" sldId="3916"/>
        </pc:sldMkLst>
        <pc:spChg chg="mod">
          <ac:chgData name="Ximena León" userId="S::metodologo.actualizar4@cualificaciones.co::344874b5-e5fe-44b9-91dc-41efdd2814de" providerId="AD" clId="Web-{99AA468F-9E22-4761-39B1-65CF96DA2C62}" dt="2023-01-27T00:17:38.190" v="26" actId="20577"/>
          <ac:spMkLst>
            <pc:docMk/>
            <pc:sldMk cId="3823090476" sldId="3916"/>
            <ac:spMk id="18" creationId="{A4486C41-C9C4-5AF0-368C-322BD77585F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576316951669185"/>
          <c:y val="2.69745804404025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'TIPOS INSTITUCIONES'!$C$8</c:f>
              <c:strCache>
                <c:ptCount val="1"/>
                <c:pt idx="0">
                  <c:v>TOTAL INSTITUCIONES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6F6-4DE4-BE82-98CAD4FDCD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6F6-4DE4-BE82-98CAD4FDCD0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'TIPOS INSTITUCIONES'!$B$9:$B$10</c:f>
              <c:strCache>
                <c:ptCount val="2"/>
                <c:pt idx="0">
                  <c:v>IES</c:v>
                </c:pt>
                <c:pt idx="1">
                  <c:v>ITDH</c:v>
                </c:pt>
              </c:strCache>
            </c:strRef>
          </c:cat>
          <c:val>
            <c:numRef>
              <c:f>'TIPOS INSTITUCIONES'!$C$9:$C$10</c:f>
              <c:numCache>
                <c:formatCode>General</c:formatCode>
                <c:ptCount val="2"/>
                <c:pt idx="0">
                  <c:v>5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F6-4DE4-BE82-98CAD4FDCD0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[ESTADISTICAS DAGO.xlsx]SECTOR!TablaDinámica58</c:name>
    <c:fmtId val="-1"/>
  </c:pivotSource>
  <c:chart>
    <c:autoTitleDeleted val="1"/>
    <c:pivotFmts>
      <c:pivotFmt>
        <c:idx val="0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9525" cap="flat" cmpd="sng" algn="ctr">
            <a:noFill/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diamond"/>
          <c:size val="5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9525" cap="flat" cmpd="sng" algn="ctr">
            <a:noFill/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9525" cap="flat" cmpd="sng" algn="ctr">
            <a:noFill/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SECTOR!$B$3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SECTOR!$A$4:$A$7</c:f>
              <c:strCache>
                <c:ptCount val="3"/>
                <c:pt idx="0">
                  <c:v>Mixta</c:v>
                </c:pt>
                <c:pt idx="1">
                  <c:v>Oficial</c:v>
                </c:pt>
                <c:pt idx="2">
                  <c:v>PRIVADA</c:v>
                </c:pt>
              </c:strCache>
            </c:strRef>
          </c:cat>
          <c:val>
            <c:numRef>
              <c:f>SECTOR!$B$4:$B$7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3-4DD9-8EB0-24AB4F06AD2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07231343"/>
        <c:axId val="2007233839"/>
      </c:barChart>
      <c:catAx>
        <c:axId val="20072313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TIPO DE INSTITUCION    </a:t>
                </a:r>
              </a:p>
            </c:rich>
          </c:tx>
          <c:layout>
            <c:manualLayout>
              <c:xMode val="edge"/>
              <c:yMode val="edge"/>
              <c:x val="0"/>
              <c:y val="0.195475709214509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07233839"/>
        <c:crosses val="autoZero"/>
        <c:auto val="1"/>
        <c:lblAlgn val="ctr"/>
        <c:lblOffset val="100"/>
        <c:noMultiLvlLbl val="0"/>
      </c:catAx>
      <c:valAx>
        <c:axId val="20072338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0723134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[ESTADISTICAS DAGO.xlsx]CATALOGOS!TablaDinámica62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 w="22225" cap="rnd">
            <a:solidFill>
              <a:schemeClr val="accent1"/>
            </a:solidFill>
            <a:round/>
          </a:ln>
          <a:effectLst/>
        </c:spPr>
        <c:marker>
          <c:symbol val="circle"/>
          <c:size val="6"/>
          <c:spPr>
            <a:solidFill>
              <a:schemeClr val="lt1"/>
            </a:solidFill>
            <a:ln w="1587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2225" cap="rnd">
            <a:solidFill>
              <a:schemeClr val="accent1"/>
            </a:solidFill>
            <a:round/>
          </a:ln>
          <a:effectLst/>
        </c:spPr>
        <c:marker>
          <c:symbol val="circle"/>
          <c:size val="6"/>
          <c:spPr>
            <a:solidFill>
              <a:schemeClr val="lt1"/>
            </a:solidFill>
            <a:ln w="1587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2225" cap="rnd">
            <a:solidFill>
              <a:schemeClr val="accent1"/>
            </a:solidFill>
            <a:round/>
          </a:ln>
          <a:effectLst/>
        </c:spPr>
        <c:marker>
          <c:symbol val="circle"/>
          <c:size val="6"/>
          <c:spPr>
            <a:solidFill>
              <a:schemeClr val="lt1"/>
            </a:solidFill>
            <a:ln w="1587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6.4077790721389333E-2"/>
          <c:y val="1.6227942630483081E-2"/>
          <c:w val="0.91743768888187027"/>
          <c:h val="0.73235654712745291"/>
        </c:manualLayout>
      </c:layout>
      <c:lineChart>
        <c:grouping val="stacked"/>
        <c:varyColors val="0"/>
        <c:ser>
          <c:idx val="0"/>
          <c:order val="0"/>
          <c:tx>
            <c:strRef>
              <c:f>CATALOGOS!$B$3</c:f>
              <c:strCache>
                <c:ptCount val="1"/>
                <c:pt idx="0">
                  <c:v>Total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1"/>
                </a:solidFill>
                <a:round/>
              </a:ln>
              <a:effectLst/>
            </c:spPr>
          </c:marker>
          <c:cat>
            <c:strRef>
              <c:f>CATALOGOS!$A$4:$A$15</c:f>
              <c:strCache>
                <c:ptCount val="11"/>
                <c:pt idx="0">
                  <c:v>ADMINISTRACION FINANZAS Y DERECHO</c:v>
                </c:pt>
                <c:pt idx="1">
                  <c:v>ARTES VISUALES, PLÁSTICAS Y DEL PATRIMONIO CULTURAL</c:v>
                </c:pt>
                <c:pt idx="2">
                  <c:v>ASISTENCIA EN PROCESOS ADMINISTRATIVOS</c:v>
                </c:pt>
                <c:pt idx="3">
                  <c:v>CATÁLOGO - AUTOMATIZACIÓN INDUSTRIAL</c:v>
                </c:pt>
                <c:pt idx="4">
                  <c:v>CATÁLOGO - BIOTECNOLOGÍA</c:v>
                </c:pt>
                <c:pt idx="5">
                  <c:v>CATÁLOGO - GESTIÓN ADMINISTRATIVA</c:v>
                </c:pt>
                <c:pt idx="6">
                  <c:v>CATÁLOGO - GESTIÓN DE TALENTO HUMANO</c:v>
                </c:pt>
                <c:pt idx="7">
                  <c:v>CATÁLOGO - SECTOR BANCA</c:v>
                </c:pt>
                <c:pt idx="8">
                  <c:v>CATÁLOGO - SECTOR TRANSPORTE TERRESTRE POR CARRETERA</c:v>
                </c:pt>
                <c:pt idx="9">
                  <c:v>MANTENIMIENTO Y REPARACION DE SISTEMAS ELECTRICOS Y ELECTRONICOS  DE AUTOMOTORES </c:v>
                </c:pt>
                <c:pt idx="10">
                  <c:v>TRANSPORTE TERRESTRE AUTOMOTOR</c:v>
                </c:pt>
              </c:strCache>
            </c:strRef>
          </c:cat>
          <c:val>
            <c:numRef>
              <c:f>CATALOGOS!$B$4:$B$15</c:f>
              <c:numCache>
                <c:formatCode>General</c:formatCode>
                <c:ptCount val="1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11</c:v>
                </c:pt>
                <c:pt idx="6">
                  <c:v>2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65-428D-BB88-60E8C4E13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upDownBars>
          <c:gapWidth val="150"/>
          <c:upBars>
            <c:spPr>
              <a:solidFill>
                <a:schemeClr val="lt1"/>
              </a:solidFill>
              <a:ln w="9525" cap="flat" cmpd="sng" algn="ctr">
                <a:solidFill>
                  <a:schemeClr val="dk1">
                    <a:lumMod val="50000"/>
                    <a:lumOff val="50000"/>
                  </a:schemeClr>
                </a:solidFill>
                <a:round/>
              </a:ln>
              <a:effectLst/>
            </c:spPr>
          </c:upBars>
          <c:downBars>
            <c:spPr>
              <a:solidFill>
                <a:schemeClr val="dk1">
                  <a:lumMod val="75000"/>
                  <a:lumOff val="25000"/>
                </a:schemeClr>
              </a:solidFill>
              <a:ln w="9525" cap="flat" cmpd="sng" algn="ctr">
                <a:solidFill>
                  <a:schemeClr val="dk1">
                    <a:lumMod val="50000"/>
                    <a:lumOff val="50000"/>
                  </a:schemeClr>
                </a:solidFill>
                <a:round/>
              </a:ln>
              <a:effectLst/>
            </c:spPr>
          </c:downBars>
        </c:upDownBars>
        <c:marker val="1"/>
        <c:smooth val="0"/>
        <c:axId val="557627103"/>
        <c:axId val="557618783"/>
      </c:lineChart>
      <c:catAx>
        <c:axId val="5576271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57618783"/>
        <c:crosses val="autoZero"/>
        <c:auto val="1"/>
        <c:lblAlgn val="ctr"/>
        <c:lblOffset val="100"/>
        <c:noMultiLvlLbl val="0"/>
      </c:catAx>
      <c:valAx>
        <c:axId val="557618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5762710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000"/>
      </a:pPr>
      <a:endParaRPr lang="es-CO"/>
    </a:p>
  </c:txPr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[ESTADISTICAS DAGO.xlsx]FECHA OFERTAR PROGRAMAS!TablaDinámica83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8890254275009391E-2"/>
          <c:y val="3.174840536418512E-2"/>
          <c:w val="0.95785132767349779"/>
          <c:h val="0.868595236466532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'FECHA OFERTAR PROGRAMAS'!$B$3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3.7520842703127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0B-46E9-B91C-FBEC5C79CDF3}"/>
                </c:ext>
              </c:extLst>
            </c:dLbl>
            <c:dLbl>
              <c:idx val="1"/>
              <c:layout>
                <c:manualLayout>
                  <c:x val="1.3258418051492773E-2"/>
                  <c:y val="-5.1951936050484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0B-46E9-B91C-FBEC5C79CDF3}"/>
                </c:ext>
              </c:extLst>
            </c:dLbl>
            <c:dLbl>
              <c:idx val="2"/>
              <c:layout>
                <c:manualLayout>
                  <c:x val="1.5669039515400548E-2"/>
                  <c:y val="-4.04069477419429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143234382067559E-2"/>
                      <c:h val="0.116646641157341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F0B-46E9-B91C-FBEC5C79CDF3}"/>
                </c:ext>
              </c:extLst>
            </c:dLbl>
            <c:dLbl>
              <c:idx val="3"/>
              <c:layout>
                <c:manualLayout>
                  <c:x val="1.2053107319538001E-3"/>
                  <c:y val="-5.7724373389427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0B-46E9-B91C-FBEC5C79CDF3}"/>
                </c:ext>
              </c:extLst>
            </c:dLbl>
            <c:dLbl>
              <c:idx val="4"/>
              <c:layout>
                <c:manualLayout>
                  <c:x val="2.4106214639077857E-2"/>
                  <c:y val="-2.30897493557709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991030969652553E-2"/>
                      <c:h val="0.148395046521526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5F0B-46E9-B91C-FBEC5C79CDF3}"/>
                </c:ext>
              </c:extLst>
            </c:dLbl>
            <c:dLbl>
              <c:idx val="5"/>
              <c:layout>
                <c:manualLayout>
                  <c:x val="1.446372878344666E-2"/>
                  <c:y val="-2.88621866947132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196341701606441E-2"/>
                      <c:h val="0.174371014546769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F0B-46E9-B91C-FBEC5C79CD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'FECHA OFERTAR PROGRAMAS'!$A$4:$A$10</c:f>
              <c:strCache>
                <c:ptCount val="6"/>
                <c:pt idx="0">
                  <c:v>2024</c:v>
                </c:pt>
                <c:pt idx="1">
                  <c:v> </c:v>
                </c:pt>
                <c:pt idx="2">
                  <c:v>segundo semestre 2024</c:v>
                </c:pt>
                <c:pt idx="3">
                  <c:v>1/03/2023</c:v>
                </c:pt>
                <c:pt idx="4">
                  <c:v>1/04/2023</c:v>
                </c:pt>
                <c:pt idx="5">
                  <c:v>1/07/2023</c:v>
                </c:pt>
              </c:strCache>
            </c:strRef>
          </c:cat>
          <c:val>
            <c:numRef>
              <c:f>'FECHA OFERTAR PROGRAMAS'!$B$4:$B$10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15</c:v>
                </c:pt>
                <c:pt idx="4">
                  <c:v>1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4D-4616-BA1A-B271CF93D4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67077983"/>
        <c:axId val="867078815"/>
        <c:axId val="0"/>
      </c:bar3DChart>
      <c:catAx>
        <c:axId val="867077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867078815"/>
        <c:crosses val="autoZero"/>
        <c:auto val="1"/>
        <c:lblAlgn val="ctr"/>
        <c:lblOffset val="100"/>
        <c:noMultiLvlLbl val="0"/>
      </c:catAx>
      <c:valAx>
        <c:axId val="867078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7077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724442-1B7B-458A-9338-FB2B30C25BB8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DD9CE6D-5F9F-4079-94AD-2C2BEAF8BC2F}">
      <dgm:prSet phldrT="[Texto]"/>
      <dgm:spPr/>
      <dgm:t>
        <a:bodyPr/>
        <a:lstStyle/>
        <a:p>
          <a:r>
            <a:rPr lang="es-CO"/>
            <a:t>CARACTERIZACIÓN</a:t>
          </a:r>
        </a:p>
      </dgm:t>
    </dgm:pt>
    <dgm:pt modelId="{0636B3A3-8E36-4231-9979-351E80D7E492}" type="parTrans" cxnId="{24CFAB41-1807-4494-85FC-88B7901600E1}">
      <dgm:prSet/>
      <dgm:spPr/>
      <dgm:t>
        <a:bodyPr/>
        <a:lstStyle/>
        <a:p>
          <a:endParaRPr lang="es-CO"/>
        </a:p>
      </dgm:t>
    </dgm:pt>
    <dgm:pt modelId="{E5485702-8A0F-437E-9B8D-F41F9094D059}" type="sibTrans" cxnId="{24CFAB41-1807-4494-85FC-88B7901600E1}">
      <dgm:prSet/>
      <dgm:spPr/>
      <dgm:t>
        <a:bodyPr/>
        <a:lstStyle/>
        <a:p>
          <a:endParaRPr lang="es-CO"/>
        </a:p>
      </dgm:t>
    </dgm:pt>
    <dgm:pt modelId="{23EF308D-16C7-4054-95BB-B0DB459FCD70}">
      <dgm:prSet phldrT="[Texto]"/>
      <dgm:spPr/>
      <dgm:t>
        <a:bodyPr/>
        <a:lstStyle/>
        <a:p>
          <a:r>
            <a:rPr lang="es-CO"/>
            <a:t>Caracterización de las veinticinco(25) Instituciones seleccionadas para realizar el acompañamiento</a:t>
          </a:r>
        </a:p>
      </dgm:t>
    </dgm:pt>
    <dgm:pt modelId="{D374BD4E-68AF-4DF6-AFAC-2F980AB29DD6}" type="parTrans" cxnId="{6945BE3D-0998-4851-A1DD-F0DC1C354EF8}">
      <dgm:prSet/>
      <dgm:spPr/>
      <dgm:t>
        <a:bodyPr/>
        <a:lstStyle/>
        <a:p>
          <a:endParaRPr lang="es-CO"/>
        </a:p>
      </dgm:t>
    </dgm:pt>
    <dgm:pt modelId="{CF4DF999-5341-4F8E-9945-C05F9E86C223}" type="sibTrans" cxnId="{6945BE3D-0998-4851-A1DD-F0DC1C354EF8}">
      <dgm:prSet/>
      <dgm:spPr/>
      <dgm:t>
        <a:bodyPr/>
        <a:lstStyle/>
        <a:p>
          <a:endParaRPr lang="es-CO"/>
        </a:p>
      </dgm:t>
    </dgm:pt>
    <dgm:pt modelId="{F9D9FF6E-2D20-479D-BE67-FB0C4835E411}">
      <dgm:prSet phldrT="[Texto]"/>
      <dgm:spPr/>
      <dgm:t>
        <a:bodyPr/>
        <a:lstStyle/>
        <a:p>
          <a:r>
            <a:rPr lang="es-CO"/>
            <a:t>IDENTIFICACIÓN DEL CATÁLOGO SECTORIAL, LA CUALIFICACIÓN Y NIVEL. </a:t>
          </a:r>
        </a:p>
      </dgm:t>
    </dgm:pt>
    <dgm:pt modelId="{ACAC2531-D074-4554-A163-9864E2EDFA14}" type="parTrans" cxnId="{64E00871-C7D6-49CB-B5AC-D797A0B262A8}">
      <dgm:prSet/>
      <dgm:spPr/>
      <dgm:t>
        <a:bodyPr/>
        <a:lstStyle/>
        <a:p>
          <a:endParaRPr lang="es-CO"/>
        </a:p>
      </dgm:t>
    </dgm:pt>
    <dgm:pt modelId="{5152E856-CEBA-4878-8E35-86D3630B381A}" type="sibTrans" cxnId="{64E00871-C7D6-49CB-B5AC-D797A0B262A8}">
      <dgm:prSet/>
      <dgm:spPr/>
      <dgm:t>
        <a:bodyPr/>
        <a:lstStyle/>
        <a:p>
          <a:endParaRPr lang="es-CO"/>
        </a:p>
      </dgm:t>
    </dgm:pt>
    <dgm:pt modelId="{A2C52912-CAF8-4EB8-9F6B-D7966822C16A}">
      <dgm:prSet phldrT="[Texto]"/>
      <dgm:spPr/>
      <dgm:t>
        <a:bodyPr/>
        <a:lstStyle/>
        <a:p>
          <a:r>
            <a:rPr lang="es-CO"/>
            <a:t>ACOMPAÑAMIENTO</a:t>
          </a:r>
        </a:p>
      </dgm:t>
    </dgm:pt>
    <dgm:pt modelId="{F9BCFFD7-95B1-4A6E-9111-6911D65C6B30}" type="parTrans" cxnId="{F2B4C790-D417-43C9-82D0-88D2009C11F3}">
      <dgm:prSet/>
      <dgm:spPr/>
      <dgm:t>
        <a:bodyPr/>
        <a:lstStyle/>
        <a:p>
          <a:endParaRPr lang="es-CO"/>
        </a:p>
      </dgm:t>
    </dgm:pt>
    <dgm:pt modelId="{2F4856A5-F227-4A86-92ED-1ACE058B6A97}" type="sibTrans" cxnId="{F2B4C790-D417-43C9-82D0-88D2009C11F3}">
      <dgm:prSet/>
      <dgm:spPr/>
      <dgm:t>
        <a:bodyPr/>
        <a:lstStyle/>
        <a:p>
          <a:endParaRPr lang="es-CO"/>
        </a:p>
      </dgm:t>
    </dgm:pt>
    <dgm:pt modelId="{70216E53-64FC-4BDE-973E-96166C2D14CA}">
      <dgm:prSet phldrT="[Texto]"/>
      <dgm:spPr/>
      <dgm:t>
        <a:bodyPr/>
        <a:lstStyle/>
        <a:p>
          <a:r>
            <a:rPr lang="es-CO"/>
            <a:t>Documentación del proceso de habilitación de la oferta de programas del Subsistema de Formación para el Trabajo</a:t>
          </a:r>
        </a:p>
      </dgm:t>
    </dgm:pt>
    <dgm:pt modelId="{E575AD50-23BF-4105-B480-ABAFD504E0CC}" type="parTrans" cxnId="{116D1DB1-BF3B-4D5D-97FD-474D9655551C}">
      <dgm:prSet/>
      <dgm:spPr/>
      <dgm:t>
        <a:bodyPr/>
        <a:lstStyle/>
        <a:p>
          <a:endParaRPr lang="es-CO"/>
        </a:p>
      </dgm:t>
    </dgm:pt>
    <dgm:pt modelId="{738A2BBB-64FD-46F2-AC87-96E453C00FD8}" type="sibTrans" cxnId="{116D1DB1-BF3B-4D5D-97FD-474D9655551C}">
      <dgm:prSet/>
      <dgm:spPr/>
      <dgm:t>
        <a:bodyPr/>
        <a:lstStyle/>
        <a:p>
          <a:endParaRPr lang="es-CO"/>
        </a:p>
      </dgm:t>
    </dgm:pt>
    <dgm:pt modelId="{8E61631E-392E-44D7-852A-CA68BD5D1535}">
      <dgm:prSet phldrT="[Texto]"/>
      <dgm:spPr/>
      <dgm:t>
        <a:bodyPr/>
        <a:lstStyle/>
        <a:p>
          <a:endParaRPr lang="es-CO"/>
        </a:p>
      </dgm:t>
    </dgm:pt>
    <dgm:pt modelId="{5E6EDF12-CBBA-4047-9E2A-804FA7EF96FB}" type="parTrans" cxnId="{7DA583E9-97E2-40CD-AF3D-AD85394079CD}">
      <dgm:prSet/>
      <dgm:spPr/>
      <dgm:t>
        <a:bodyPr/>
        <a:lstStyle/>
        <a:p>
          <a:endParaRPr lang="es-CO"/>
        </a:p>
      </dgm:t>
    </dgm:pt>
    <dgm:pt modelId="{5E9717AF-4F6D-4E64-937E-C0C86BF380BB}" type="sibTrans" cxnId="{7DA583E9-97E2-40CD-AF3D-AD85394079CD}">
      <dgm:prSet/>
      <dgm:spPr/>
      <dgm:t>
        <a:bodyPr/>
        <a:lstStyle/>
        <a:p>
          <a:endParaRPr lang="es-CO"/>
        </a:p>
      </dgm:t>
    </dgm:pt>
    <dgm:pt modelId="{34207F80-E42E-4DDB-BE37-1F91C675ABC2}">
      <dgm:prSet phldrT="[Texto]"/>
      <dgm:spPr/>
      <dgm:t>
        <a:bodyPr/>
        <a:lstStyle/>
        <a:p>
          <a:r>
            <a:rPr lang="es-CO"/>
            <a:t>DOCUMENTACIÓN</a:t>
          </a:r>
        </a:p>
      </dgm:t>
    </dgm:pt>
    <dgm:pt modelId="{8199B725-A585-40F8-9A27-F2BC99E4A6B3}" type="parTrans" cxnId="{CB2DF721-8A37-4AB7-A473-BD2AB6875570}">
      <dgm:prSet/>
      <dgm:spPr/>
      <dgm:t>
        <a:bodyPr/>
        <a:lstStyle/>
        <a:p>
          <a:endParaRPr lang="es-CO"/>
        </a:p>
      </dgm:t>
    </dgm:pt>
    <dgm:pt modelId="{000A5EA1-F677-489D-980C-DBADC30C4778}" type="sibTrans" cxnId="{CB2DF721-8A37-4AB7-A473-BD2AB6875570}">
      <dgm:prSet/>
      <dgm:spPr/>
      <dgm:t>
        <a:bodyPr/>
        <a:lstStyle/>
        <a:p>
          <a:endParaRPr lang="es-CO"/>
        </a:p>
      </dgm:t>
    </dgm:pt>
    <dgm:pt modelId="{7B790323-8273-41B0-838F-559CC90C6769}">
      <dgm:prSet/>
      <dgm:spPr/>
      <dgm:t>
        <a:bodyPr/>
        <a:lstStyle/>
        <a:p>
          <a:r>
            <a:rPr lang="es-CO"/>
            <a:t>Acompañamiento y elaboración documental para la habilitación de veinticinco(25) programas del Subsistema de Formación para el Trabajo</a:t>
          </a:r>
        </a:p>
      </dgm:t>
    </dgm:pt>
    <dgm:pt modelId="{829500D8-E7B5-4D08-B30F-448E771FA3F7}" type="parTrans" cxnId="{5A6F148F-4F04-4D1C-8A40-480BBEC0BBFD}">
      <dgm:prSet/>
      <dgm:spPr/>
      <dgm:t>
        <a:bodyPr/>
        <a:lstStyle/>
        <a:p>
          <a:endParaRPr lang="es-CO"/>
        </a:p>
      </dgm:t>
    </dgm:pt>
    <dgm:pt modelId="{E8396D07-ED11-48D4-98BC-1C9BC1546962}" type="sibTrans" cxnId="{5A6F148F-4F04-4D1C-8A40-480BBEC0BBFD}">
      <dgm:prSet/>
      <dgm:spPr/>
      <dgm:t>
        <a:bodyPr/>
        <a:lstStyle/>
        <a:p>
          <a:endParaRPr lang="es-CO"/>
        </a:p>
      </dgm:t>
    </dgm:pt>
    <dgm:pt modelId="{2907B2E0-4031-4E59-873E-0A39C84E857E}">
      <dgm:prSet phldrT="[Texto]"/>
      <dgm:spPr/>
      <dgm:t>
        <a:bodyPr/>
        <a:lstStyle/>
        <a:p>
          <a:r>
            <a:rPr lang="es-CO"/>
            <a:t>Realizar Diseño Curricular basado en Cualificaciones de veinticinco(26) programas</a:t>
          </a:r>
        </a:p>
      </dgm:t>
    </dgm:pt>
    <dgm:pt modelId="{18A81FF7-9A3E-45A2-8A60-715C5815E670}" type="parTrans" cxnId="{1F0FF47D-4D4B-43BB-8D49-181BAADDEA17}">
      <dgm:prSet/>
      <dgm:spPr/>
      <dgm:t>
        <a:bodyPr/>
        <a:lstStyle/>
        <a:p>
          <a:endParaRPr lang="es-CO"/>
        </a:p>
      </dgm:t>
    </dgm:pt>
    <dgm:pt modelId="{2019B29A-91F5-4FD1-8C86-21C50D4E537F}" type="sibTrans" cxnId="{1F0FF47D-4D4B-43BB-8D49-181BAADDEA17}">
      <dgm:prSet/>
      <dgm:spPr/>
      <dgm:t>
        <a:bodyPr/>
        <a:lstStyle/>
        <a:p>
          <a:endParaRPr lang="es-CO"/>
        </a:p>
      </dgm:t>
    </dgm:pt>
    <dgm:pt modelId="{084A2592-0525-47EA-B2EA-0B2FED36F36F}">
      <dgm:prSet/>
      <dgm:spPr/>
      <dgm:t>
        <a:bodyPr/>
        <a:lstStyle/>
        <a:p>
          <a:r>
            <a:rPr lang="es-CO"/>
            <a:t>Realizar Diseño Curricular basado en Cualificaciones de veinticinco(25) programas</a:t>
          </a:r>
        </a:p>
      </dgm:t>
    </dgm:pt>
    <dgm:pt modelId="{B214450C-015D-42DC-A179-549DF2E79D27}" type="parTrans" cxnId="{EB350FF8-C63A-44BA-A21E-BF7C14D1C63C}">
      <dgm:prSet/>
      <dgm:spPr/>
      <dgm:t>
        <a:bodyPr/>
        <a:lstStyle/>
        <a:p>
          <a:endParaRPr lang="es-CO"/>
        </a:p>
      </dgm:t>
    </dgm:pt>
    <dgm:pt modelId="{400C7B1C-6189-4CB1-808F-32FFCA51C194}" type="sibTrans" cxnId="{EB350FF8-C63A-44BA-A21E-BF7C14D1C63C}">
      <dgm:prSet/>
      <dgm:spPr/>
      <dgm:t>
        <a:bodyPr/>
        <a:lstStyle/>
        <a:p>
          <a:endParaRPr lang="es-CO"/>
        </a:p>
      </dgm:t>
    </dgm:pt>
    <dgm:pt modelId="{0ABCAE8A-5E25-4B57-A3B7-A8BF5B6CD0BD}" type="pres">
      <dgm:prSet presAssocID="{3C724442-1B7B-458A-9338-FB2B30C25BB8}" presName="Name0" presStyleCnt="0">
        <dgm:presLayoutVars>
          <dgm:dir/>
          <dgm:animLvl val="lvl"/>
          <dgm:resizeHandles val="exact"/>
        </dgm:presLayoutVars>
      </dgm:prSet>
      <dgm:spPr/>
    </dgm:pt>
    <dgm:pt modelId="{A1ECE202-EC33-4418-BE6D-DF751325E525}" type="pres">
      <dgm:prSet presAssocID="{3C724442-1B7B-458A-9338-FB2B30C25BB8}" presName="tSp" presStyleCnt="0"/>
      <dgm:spPr/>
    </dgm:pt>
    <dgm:pt modelId="{5A4ED8A9-C481-4A17-92D8-79EBE66059C2}" type="pres">
      <dgm:prSet presAssocID="{3C724442-1B7B-458A-9338-FB2B30C25BB8}" presName="bSp" presStyleCnt="0"/>
      <dgm:spPr/>
    </dgm:pt>
    <dgm:pt modelId="{BFBB58E4-883F-4789-B733-1D4423ADE193}" type="pres">
      <dgm:prSet presAssocID="{3C724442-1B7B-458A-9338-FB2B30C25BB8}" presName="process" presStyleCnt="0"/>
      <dgm:spPr/>
    </dgm:pt>
    <dgm:pt modelId="{D8C53368-EF92-4416-9AC4-7C3273D769FD}" type="pres">
      <dgm:prSet presAssocID="{CDD9CE6D-5F9F-4079-94AD-2C2BEAF8BC2F}" presName="composite1" presStyleCnt="0"/>
      <dgm:spPr/>
    </dgm:pt>
    <dgm:pt modelId="{6568692A-E17A-40F0-A8CA-011AEF1EB8BC}" type="pres">
      <dgm:prSet presAssocID="{CDD9CE6D-5F9F-4079-94AD-2C2BEAF8BC2F}" presName="dummyNode1" presStyleLbl="node1" presStyleIdx="0" presStyleCnt="5"/>
      <dgm:spPr/>
    </dgm:pt>
    <dgm:pt modelId="{DA083874-3DED-48B1-A733-D30D3A7E8B00}" type="pres">
      <dgm:prSet presAssocID="{CDD9CE6D-5F9F-4079-94AD-2C2BEAF8BC2F}" presName="childNode1" presStyleLbl="bgAcc1" presStyleIdx="0" presStyleCnt="5">
        <dgm:presLayoutVars>
          <dgm:bulletEnabled val="1"/>
        </dgm:presLayoutVars>
      </dgm:prSet>
      <dgm:spPr/>
    </dgm:pt>
    <dgm:pt modelId="{879BD6F1-5B23-4AF8-9139-389B685C23A3}" type="pres">
      <dgm:prSet presAssocID="{CDD9CE6D-5F9F-4079-94AD-2C2BEAF8BC2F}" presName="childNode1tx" presStyleLbl="bgAcc1" presStyleIdx="0" presStyleCnt="5">
        <dgm:presLayoutVars>
          <dgm:bulletEnabled val="1"/>
        </dgm:presLayoutVars>
      </dgm:prSet>
      <dgm:spPr/>
    </dgm:pt>
    <dgm:pt modelId="{C7193481-1EAF-4298-ADF3-727C1FD9B56D}" type="pres">
      <dgm:prSet presAssocID="{CDD9CE6D-5F9F-4079-94AD-2C2BEAF8BC2F}" presName="parentNode1" presStyleLbl="node1" presStyleIdx="0" presStyleCnt="5">
        <dgm:presLayoutVars>
          <dgm:chMax val="1"/>
          <dgm:bulletEnabled val="1"/>
        </dgm:presLayoutVars>
      </dgm:prSet>
      <dgm:spPr/>
    </dgm:pt>
    <dgm:pt modelId="{31289AAC-D14C-4FC2-8261-D9B5CEEFAD35}" type="pres">
      <dgm:prSet presAssocID="{CDD9CE6D-5F9F-4079-94AD-2C2BEAF8BC2F}" presName="connSite1" presStyleCnt="0"/>
      <dgm:spPr/>
    </dgm:pt>
    <dgm:pt modelId="{5B9A8F7F-2858-4011-A523-AE0E1DC9A16F}" type="pres">
      <dgm:prSet presAssocID="{E5485702-8A0F-437E-9B8D-F41F9094D059}" presName="Name9" presStyleLbl="sibTrans2D1" presStyleIdx="0" presStyleCnt="4"/>
      <dgm:spPr/>
    </dgm:pt>
    <dgm:pt modelId="{F96DCEE1-141D-456C-951D-8E1DB39B786A}" type="pres">
      <dgm:prSet presAssocID="{F9D9FF6E-2D20-479D-BE67-FB0C4835E411}" presName="composite2" presStyleCnt="0"/>
      <dgm:spPr/>
    </dgm:pt>
    <dgm:pt modelId="{9732EC4C-28DE-48A5-8070-36AA4AF73468}" type="pres">
      <dgm:prSet presAssocID="{F9D9FF6E-2D20-479D-BE67-FB0C4835E411}" presName="dummyNode2" presStyleLbl="node1" presStyleIdx="0" presStyleCnt="5"/>
      <dgm:spPr/>
    </dgm:pt>
    <dgm:pt modelId="{06656DA0-9977-4AA4-870E-7A746B325404}" type="pres">
      <dgm:prSet presAssocID="{F9D9FF6E-2D20-479D-BE67-FB0C4835E411}" presName="childNode2" presStyleLbl="bgAcc1" presStyleIdx="1" presStyleCnt="5">
        <dgm:presLayoutVars>
          <dgm:bulletEnabled val="1"/>
        </dgm:presLayoutVars>
      </dgm:prSet>
      <dgm:spPr/>
    </dgm:pt>
    <dgm:pt modelId="{F058DF91-532F-446A-91B1-BCF1A01820D8}" type="pres">
      <dgm:prSet presAssocID="{F9D9FF6E-2D20-479D-BE67-FB0C4835E411}" presName="childNode2tx" presStyleLbl="bgAcc1" presStyleIdx="1" presStyleCnt="5">
        <dgm:presLayoutVars>
          <dgm:bulletEnabled val="1"/>
        </dgm:presLayoutVars>
      </dgm:prSet>
      <dgm:spPr/>
    </dgm:pt>
    <dgm:pt modelId="{261FF911-D53C-46DE-9D0A-652EFF7A06CF}" type="pres">
      <dgm:prSet presAssocID="{F9D9FF6E-2D20-479D-BE67-FB0C4835E411}" presName="parentNode2" presStyleLbl="node1" presStyleIdx="1" presStyleCnt="5" custLinFactY="22559" custLinFactNeighborX="-19869" custLinFactNeighborY="100000">
        <dgm:presLayoutVars>
          <dgm:chMax val="0"/>
          <dgm:bulletEnabled val="1"/>
        </dgm:presLayoutVars>
      </dgm:prSet>
      <dgm:spPr/>
    </dgm:pt>
    <dgm:pt modelId="{B9A74813-C082-4FD3-A28C-BCAE673A8BB2}" type="pres">
      <dgm:prSet presAssocID="{F9D9FF6E-2D20-479D-BE67-FB0C4835E411}" presName="connSite2" presStyleCnt="0"/>
      <dgm:spPr/>
    </dgm:pt>
    <dgm:pt modelId="{0E3701F1-D0F4-49A6-B4FA-F6583503B5B2}" type="pres">
      <dgm:prSet presAssocID="{5152E856-CEBA-4878-8E35-86D3630B381A}" presName="Name18" presStyleLbl="sibTrans2D1" presStyleIdx="1" presStyleCnt="4" custAng="1229551" custLinFactNeighborX="-25141" custLinFactNeighborY="-498"/>
      <dgm:spPr/>
    </dgm:pt>
    <dgm:pt modelId="{0B642E67-C077-4C78-8064-8BB00C37A3F9}" type="pres">
      <dgm:prSet presAssocID="{A2C52912-CAF8-4EB8-9F6B-D7966822C16A}" presName="composite1" presStyleCnt="0"/>
      <dgm:spPr/>
    </dgm:pt>
    <dgm:pt modelId="{A448219C-C404-4ECB-B3C7-268568100CD0}" type="pres">
      <dgm:prSet presAssocID="{A2C52912-CAF8-4EB8-9F6B-D7966822C16A}" presName="dummyNode1" presStyleLbl="node1" presStyleIdx="1" presStyleCnt="5"/>
      <dgm:spPr/>
    </dgm:pt>
    <dgm:pt modelId="{A6F44858-069E-47F7-ADF4-1C5038A5D4D5}" type="pres">
      <dgm:prSet presAssocID="{A2C52912-CAF8-4EB8-9F6B-D7966822C16A}" presName="childNode1" presStyleLbl="bgAcc1" presStyleIdx="2" presStyleCnt="5">
        <dgm:presLayoutVars>
          <dgm:bulletEnabled val="1"/>
        </dgm:presLayoutVars>
      </dgm:prSet>
      <dgm:spPr/>
    </dgm:pt>
    <dgm:pt modelId="{975D17F5-1E44-4408-83A2-A2E62ABE8DE7}" type="pres">
      <dgm:prSet presAssocID="{A2C52912-CAF8-4EB8-9F6B-D7966822C16A}" presName="childNode1tx" presStyleLbl="bgAcc1" presStyleIdx="2" presStyleCnt="5">
        <dgm:presLayoutVars>
          <dgm:bulletEnabled val="1"/>
        </dgm:presLayoutVars>
      </dgm:prSet>
      <dgm:spPr/>
    </dgm:pt>
    <dgm:pt modelId="{ACBFA81D-43C1-4B85-BF8A-1AA04D6DE6B7}" type="pres">
      <dgm:prSet presAssocID="{A2C52912-CAF8-4EB8-9F6B-D7966822C16A}" presName="parentNode1" presStyleLbl="node1" presStyleIdx="2" presStyleCnt="5">
        <dgm:presLayoutVars>
          <dgm:chMax val="1"/>
          <dgm:bulletEnabled val="1"/>
        </dgm:presLayoutVars>
      </dgm:prSet>
      <dgm:spPr/>
    </dgm:pt>
    <dgm:pt modelId="{535A4D48-1FA7-4B79-A23F-10F04E787139}" type="pres">
      <dgm:prSet presAssocID="{A2C52912-CAF8-4EB8-9F6B-D7966822C16A}" presName="connSite1" presStyleCnt="0"/>
      <dgm:spPr/>
    </dgm:pt>
    <dgm:pt modelId="{5F04159D-DA06-46FE-BBD7-0C940E91AFFD}" type="pres">
      <dgm:prSet presAssocID="{2F4856A5-F227-4A86-92ED-1ACE058B6A97}" presName="Name9" presStyleLbl="sibTrans2D1" presStyleIdx="2" presStyleCnt="4"/>
      <dgm:spPr/>
    </dgm:pt>
    <dgm:pt modelId="{9BC8C4E7-FB55-4845-9436-633597DF9F30}" type="pres">
      <dgm:prSet presAssocID="{34207F80-E42E-4DDB-BE37-1F91C675ABC2}" presName="composite2" presStyleCnt="0"/>
      <dgm:spPr/>
    </dgm:pt>
    <dgm:pt modelId="{573ADB71-80BA-4A5C-AC37-617711DB192C}" type="pres">
      <dgm:prSet presAssocID="{34207F80-E42E-4DDB-BE37-1F91C675ABC2}" presName="dummyNode2" presStyleLbl="node1" presStyleIdx="2" presStyleCnt="5"/>
      <dgm:spPr/>
    </dgm:pt>
    <dgm:pt modelId="{B6F7C513-E0E3-4680-AADC-B432F3D90575}" type="pres">
      <dgm:prSet presAssocID="{34207F80-E42E-4DDB-BE37-1F91C675ABC2}" presName="childNode2" presStyleLbl="bgAcc1" presStyleIdx="3" presStyleCnt="5">
        <dgm:presLayoutVars>
          <dgm:bulletEnabled val="1"/>
        </dgm:presLayoutVars>
      </dgm:prSet>
      <dgm:spPr/>
    </dgm:pt>
    <dgm:pt modelId="{6923CC32-E548-4736-9BD2-9D70FA3EC29C}" type="pres">
      <dgm:prSet presAssocID="{34207F80-E42E-4DDB-BE37-1F91C675ABC2}" presName="childNode2tx" presStyleLbl="bgAcc1" presStyleIdx="3" presStyleCnt="5">
        <dgm:presLayoutVars>
          <dgm:bulletEnabled val="1"/>
        </dgm:presLayoutVars>
      </dgm:prSet>
      <dgm:spPr/>
    </dgm:pt>
    <dgm:pt modelId="{514FD51C-61E3-41F9-B913-4633C016C573}" type="pres">
      <dgm:prSet presAssocID="{34207F80-E42E-4DDB-BE37-1F91C675ABC2}" presName="parentNode2" presStyleLbl="node1" presStyleIdx="3" presStyleCnt="5">
        <dgm:presLayoutVars>
          <dgm:chMax val="0"/>
          <dgm:bulletEnabled val="1"/>
        </dgm:presLayoutVars>
      </dgm:prSet>
      <dgm:spPr/>
    </dgm:pt>
    <dgm:pt modelId="{7154235D-3D00-4BA1-AC9F-F90FD351AA2F}" type="pres">
      <dgm:prSet presAssocID="{34207F80-E42E-4DDB-BE37-1F91C675ABC2}" presName="connSite2" presStyleCnt="0"/>
      <dgm:spPr/>
    </dgm:pt>
    <dgm:pt modelId="{F4B32C2B-5503-4870-99FD-243FB286E400}" type="pres">
      <dgm:prSet presAssocID="{000A5EA1-F677-489D-980C-DBADC30C4778}" presName="Name18" presStyleLbl="sibTrans2D1" presStyleIdx="3" presStyleCnt="4"/>
      <dgm:spPr/>
    </dgm:pt>
    <dgm:pt modelId="{F9833586-4EFF-4AED-968D-AD98CFF699D2}" type="pres">
      <dgm:prSet presAssocID="{2907B2E0-4031-4E59-873E-0A39C84E857E}" presName="composite1" presStyleCnt="0"/>
      <dgm:spPr/>
    </dgm:pt>
    <dgm:pt modelId="{9D404266-7120-4839-A7D2-BA6089E6CB72}" type="pres">
      <dgm:prSet presAssocID="{2907B2E0-4031-4E59-873E-0A39C84E857E}" presName="dummyNode1" presStyleLbl="node1" presStyleIdx="3" presStyleCnt="5"/>
      <dgm:spPr/>
    </dgm:pt>
    <dgm:pt modelId="{FEC94854-3BFF-4F39-A1ED-04053693D91D}" type="pres">
      <dgm:prSet presAssocID="{2907B2E0-4031-4E59-873E-0A39C84E857E}" presName="childNode1" presStyleLbl="bgAcc1" presStyleIdx="4" presStyleCnt="5">
        <dgm:presLayoutVars>
          <dgm:bulletEnabled val="1"/>
        </dgm:presLayoutVars>
      </dgm:prSet>
      <dgm:spPr/>
    </dgm:pt>
    <dgm:pt modelId="{879DE0A7-0183-45D0-9904-40F86EB7C037}" type="pres">
      <dgm:prSet presAssocID="{2907B2E0-4031-4E59-873E-0A39C84E857E}" presName="childNode1tx" presStyleLbl="bgAcc1" presStyleIdx="4" presStyleCnt="5">
        <dgm:presLayoutVars>
          <dgm:bulletEnabled val="1"/>
        </dgm:presLayoutVars>
      </dgm:prSet>
      <dgm:spPr/>
    </dgm:pt>
    <dgm:pt modelId="{46CA2ADD-BFDB-4C4A-89C2-78392DCAD4B5}" type="pres">
      <dgm:prSet presAssocID="{2907B2E0-4031-4E59-873E-0A39C84E857E}" presName="parentNode1" presStyleLbl="node1" presStyleIdx="4" presStyleCnt="5">
        <dgm:presLayoutVars>
          <dgm:chMax val="1"/>
          <dgm:bulletEnabled val="1"/>
        </dgm:presLayoutVars>
      </dgm:prSet>
      <dgm:spPr/>
    </dgm:pt>
    <dgm:pt modelId="{B4CAB469-C722-4E15-8E67-857C0EE056FD}" type="pres">
      <dgm:prSet presAssocID="{2907B2E0-4031-4E59-873E-0A39C84E857E}" presName="connSite1" presStyleCnt="0"/>
      <dgm:spPr/>
    </dgm:pt>
  </dgm:ptLst>
  <dgm:cxnLst>
    <dgm:cxn modelId="{0ACC7205-9258-4BF4-B4C5-C81A66AD5309}" type="presOf" srcId="{084A2592-0525-47EA-B2EA-0B2FED36F36F}" destId="{FEC94854-3BFF-4F39-A1ED-04053693D91D}" srcOrd="0" destOrd="0" presId="urn:microsoft.com/office/officeart/2005/8/layout/hProcess4"/>
    <dgm:cxn modelId="{BE523D1D-E482-4646-9D36-D16EAEA8EB78}" type="presOf" srcId="{E5485702-8A0F-437E-9B8D-F41F9094D059}" destId="{5B9A8F7F-2858-4011-A523-AE0E1DC9A16F}" srcOrd="0" destOrd="0" presId="urn:microsoft.com/office/officeart/2005/8/layout/hProcess4"/>
    <dgm:cxn modelId="{CB2DF721-8A37-4AB7-A473-BD2AB6875570}" srcId="{3C724442-1B7B-458A-9338-FB2B30C25BB8}" destId="{34207F80-E42E-4DDB-BE37-1F91C675ABC2}" srcOrd="3" destOrd="0" parTransId="{8199B725-A585-40F8-9A27-F2BC99E4A6B3}" sibTransId="{000A5EA1-F677-489D-980C-DBADC30C4778}"/>
    <dgm:cxn modelId="{51DB792A-3F79-41ED-95DE-E7CD1850D9BB}" type="presOf" srcId="{23EF308D-16C7-4054-95BB-B0DB459FCD70}" destId="{879BD6F1-5B23-4AF8-9139-389B685C23A3}" srcOrd="1" destOrd="0" presId="urn:microsoft.com/office/officeart/2005/8/layout/hProcess4"/>
    <dgm:cxn modelId="{1FAF1E33-154A-4C52-B5D0-CE5DD639111D}" type="presOf" srcId="{70216E53-64FC-4BDE-973E-96166C2D14CA}" destId="{6923CC32-E548-4736-9BD2-9D70FA3EC29C}" srcOrd="1" destOrd="0" presId="urn:microsoft.com/office/officeart/2005/8/layout/hProcess4"/>
    <dgm:cxn modelId="{F6E36C3B-81EC-45FF-9ECD-425DCFAA51A7}" type="presOf" srcId="{000A5EA1-F677-489D-980C-DBADC30C4778}" destId="{F4B32C2B-5503-4870-99FD-243FB286E400}" srcOrd="0" destOrd="0" presId="urn:microsoft.com/office/officeart/2005/8/layout/hProcess4"/>
    <dgm:cxn modelId="{6945BE3D-0998-4851-A1DD-F0DC1C354EF8}" srcId="{CDD9CE6D-5F9F-4079-94AD-2C2BEAF8BC2F}" destId="{23EF308D-16C7-4054-95BB-B0DB459FCD70}" srcOrd="0" destOrd="0" parTransId="{D374BD4E-68AF-4DF6-AFAC-2F980AB29DD6}" sibTransId="{CF4DF999-5341-4F8E-9945-C05F9E86C223}"/>
    <dgm:cxn modelId="{A084365C-5F2A-40D5-992C-60615DA858EE}" type="presOf" srcId="{34207F80-E42E-4DDB-BE37-1F91C675ABC2}" destId="{514FD51C-61E3-41F9-B913-4633C016C573}" srcOrd="0" destOrd="0" presId="urn:microsoft.com/office/officeart/2005/8/layout/hProcess4"/>
    <dgm:cxn modelId="{363A1A5F-65FA-495C-81AF-AD366D7BF581}" type="presOf" srcId="{2F4856A5-F227-4A86-92ED-1ACE058B6A97}" destId="{5F04159D-DA06-46FE-BBD7-0C940E91AFFD}" srcOrd="0" destOrd="0" presId="urn:microsoft.com/office/officeart/2005/8/layout/hProcess4"/>
    <dgm:cxn modelId="{39F98260-8AF9-4C5F-AA2F-277CA298B562}" type="presOf" srcId="{A2C52912-CAF8-4EB8-9F6B-D7966822C16A}" destId="{ACBFA81D-43C1-4B85-BF8A-1AA04D6DE6B7}" srcOrd="0" destOrd="0" presId="urn:microsoft.com/office/officeart/2005/8/layout/hProcess4"/>
    <dgm:cxn modelId="{24CFAB41-1807-4494-85FC-88B7901600E1}" srcId="{3C724442-1B7B-458A-9338-FB2B30C25BB8}" destId="{CDD9CE6D-5F9F-4079-94AD-2C2BEAF8BC2F}" srcOrd="0" destOrd="0" parTransId="{0636B3A3-8E36-4231-9979-351E80D7E492}" sibTransId="{E5485702-8A0F-437E-9B8D-F41F9094D059}"/>
    <dgm:cxn modelId="{E141A763-8C92-4906-8E71-448472C8BDC4}" type="presOf" srcId="{5152E856-CEBA-4878-8E35-86D3630B381A}" destId="{0E3701F1-D0F4-49A6-B4FA-F6583503B5B2}" srcOrd="0" destOrd="0" presId="urn:microsoft.com/office/officeart/2005/8/layout/hProcess4"/>
    <dgm:cxn modelId="{EB44E346-B3D3-4837-A0F4-4636EB5852A4}" type="presOf" srcId="{8E61631E-392E-44D7-852A-CA68BD5D1535}" destId="{B6F7C513-E0E3-4680-AADC-B432F3D90575}" srcOrd="0" destOrd="1" presId="urn:microsoft.com/office/officeart/2005/8/layout/hProcess4"/>
    <dgm:cxn modelId="{64E00871-C7D6-49CB-B5AC-D797A0B262A8}" srcId="{3C724442-1B7B-458A-9338-FB2B30C25BB8}" destId="{F9D9FF6E-2D20-479D-BE67-FB0C4835E411}" srcOrd="1" destOrd="0" parTransId="{ACAC2531-D074-4554-A163-9864E2EDFA14}" sibTransId="{5152E856-CEBA-4878-8E35-86D3630B381A}"/>
    <dgm:cxn modelId="{CEAAAB52-490B-4D40-BDD2-6F2F784A5720}" type="presOf" srcId="{70216E53-64FC-4BDE-973E-96166C2D14CA}" destId="{B6F7C513-E0E3-4680-AADC-B432F3D90575}" srcOrd="0" destOrd="0" presId="urn:microsoft.com/office/officeart/2005/8/layout/hProcess4"/>
    <dgm:cxn modelId="{EEC94874-1129-45CA-B91E-9EEF0DC6D01E}" type="presOf" srcId="{F9D9FF6E-2D20-479D-BE67-FB0C4835E411}" destId="{261FF911-D53C-46DE-9D0A-652EFF7A06CF}" srcOrd="0" destOrd="0" presId="urn:microsoft.com/office/officeart/2005/8/layout/hProcess4"/>
    <dgm:cxn modelId="{0611A156-26CB-4E37-B789-CA11A15FAA12}" type="presOf" srcId="{7B790323-8273-41B0-838F-559CC90C6769}" destId="{975D17F5-1E44-4408-83A2-A2E62ABE8DE7}" srcOrd="1" destOrd="0" presId="urn:microsoft.com/office/officeart/2005/8/layout/hProcess4"/>
    <dgm:cxn modelId="{1BDF2857-D959-4920-B55D-DD9DFA4EBBC0}" type="presOf" srcId="{2907B2E0-4031-4E59-873E-0A39C84E857E}" destId="{46CA2ADD-BFDB-4C4A-89C2-78392DCAD4B5}" srcOrd="0" destOrd="0" presId="urn:microsoft.com/office/officeart/2005/8/layout/hProcess4"/>
    <dgm:cxn modelId="{1F0FF47D-4D4B-43BB-8D49-181BAADDEA17}" srcId="{3C724442-1B7B-458A-9338-FB2B30C25BB8}" destId="{2907B2E0-4031-4E59-873E-0A39C84E857E}" srcOrd="4" destOrd="0" parTransId="{18A81FF7-9A3E-45A2-8A60-715C5815E670}" sibTransId="{2019B29A-91F5-4FD1-8C86-21C50D4E537F}"/>
    <dgm:cxn modelId="{67691C80-0B20-44DC-B0E3-50DBA3355ECC}" type="presOf" srcId="{084A2592-0525-47EA-B2EA-0B2FED36F36F}" destId="{879DE0A7-0183-45D0-9904-40F86EB7C037}" srcOrd="1" destOrd="0" presId="urn:microsoft.com/office/officeart/2005/8/layout/hProcess4"/>
    <dgm:cxn modelId="{5A6F148F-4F04-4D1C-8A40-480BBEC0BBFD}" srcId="{A2C52912-CAF8-4EB8-9F6B-D7966822C16A}" destId="{7B790323-8273-41B0-838F-559CC90C6769}" srcOrd="0" destOrd="0" parTransId="{829500D8-E7B5-4D08-B30F-448E771FA3F7}" sibTransId="{E8396D07-ED11-48D4-98BC-1C9BC1546962}"/>
    <dgm:cxn modelId="{F2B4C790-D417-43C9-82D0-88D2009C11F3}" srcId="{3C724442-1B7B-458A-9338-FB2B30C25BB8}" destId="{A2C52912-CAF8-4EB8-9F6B-D7966822C16A}" srcOrd="2" destOrd="0" parTransId="{F9BCFFD7-95B1-4A6E-9111-6911D65C6B30}" sibTransId="{2F4856A5-F227-4A86-92ED-1ACE058B6A97}"/>
    <dgm:cxn modelId="{116D1DB1-BF3B-4D5D-97FD-474D9655551C}" srcId="{34207F80-E42E-4DDB-BE37-1F91C675ABC2}" destId="{70216E53-64FC-4BDE-973E-96166C2D14CA}" srcOrd="0" destOrd="0" parTransId="{E575AD50-23BF-4105-B480-ABAFD504E0CC}" sibTransId="{738A2BBB-64FD-46F2-AC87-96E453C00FD8}"/>
    <dgm:cxn modelId="{79E52BB6-B153-4108-BEEE-3772B347B870}" type="presOf" srcId="{7B790323-8273-41B0-838F-559CC90C6769}" destId="{A6F44858-069E-47F7-ADF4-1C5038A5D4D5}" srcOrd="0" destOrd="0" presId="urn:microsoft.com/office/officeart/2005/8/layout/hProcess4"/>
    <dgm:cxn modelId="{1F478ECB-3CA8-4C09-AFA3-2BC4A390797D}" type="presOf" srcId="{23EF308D-16C7-4054-95BB-B0DB459FCD70}" destId="{DA083874-3DED-48B1-A733-D30D3A7E8B00}" srcOrd="0" destOrd="0" presId="urn:microsoft.com/office/officeart/2005/8/layout/hProcess4"/>
    <dgm:cxn modelId="{D8E7B4E2-5132-4D70-ACCB-2CB8D0EC63AB}" type="presOf" srcId="{8E61631E-392E-44D7-852A-CA68BD5D1535}" destId="{6923CC32-E548-4736-9BD2-9D70FA3EC29C}" srcOrd="1" destOrd="1" presId="urn:microsoft.com/office/officeart/2005/8/layout/hProcess4"/>
    <dgm:cxn modelId="{F9A681E7-77F5-4910-89FF-ADC63419CC75}" type="presOf" srcId="{CDD9CE6D-5F9F-4079-94AD-2C2BEAF8BC2F}" destId="{C7193481-1EAF-4298-ADF3-727C1FD9B56D}" srcOrd="0" destOrd="0" presId="urn:microsoft.com/office/officeart/2005/8/layout/hProcess4"/>
    <dgm:cxn modelId="{7DA583E9-97E2-40CD-AF3D-AD85394079CD}" srcId="{34207F80-E42E-4DDB-BE37-1F91C675ABC2}" destId="{8E61631E-392E-44D7-852A-CA68BD5D1535}" srcOrd="1" destOrd="0" parTransId="{5E6EDF12-CBBA-4047-9E2A-804FA7EF96FB}" sibTransId="{5E9717AF-4F6D-4E64-937E-C0C86BF380BB}"/>
    <dgm:cxn modelId="{EB350FF8-C63A-44BA-A21E-BF7C14D1C63C}" srcId="{2907B2E0-4031-4E59-873E-0A39C84E857E}" destId="{084A2592-0525-47EA-B2EA-0B2FED36F36F}" srcOrd="0" destOrd="0" parTransId="{B214450C-015D-42DC-A179-549DF2E79D27}" sibTransId="{400C7B1C-6189-4CB1-808F-32FFCA51C194}"/>
    <dgm:cxn modelId="{DB75C0FB-2DF0-44BA-A0E7-FC7D7611BC0C}" type="presOf" srcId="{3C724442-1B7B-458A-9338-FB2B30C25BB8}" destId="{0ABCAE8A-5E25-4B57-A3B7-A8BF5B6CD0BD}" srcOrd="0" destOrd="0" presId="urn:microsoft.com/office/officeart/2005/8/layout/hProcess4"/>
    <dgm:cxn modelId="{7C40DE11-202D-48A2-9028-5BDCF248FF1D}" type="presParOf" srcId="{0ABCAE8A-5E25-4B57-A3B7-A8BF5B6CD0BD}" destId="{A1ECE202-EC33-4418-BE6D-DF751325E525}" srcOrd="0" destOrd="0" presId="urn:microsoft.com/office/officeart/2005/8/layout/hProcess4"/>
    <dgm:cxn modelId="{A934508E-4264-441B-9675-148CD9E15F7E}" type="presParOf" srcId="{0ABCAE8A-5E25-4B57-A3B7-A8BF5B6CD0BD}" destId="{5A4ED8A9-C481-4A17-92D8-79EBE66059C2}" srcOrd="1" destOrd="0" presId="urn:microsoft.com/office/officeart/2005/8/layout/hProcess4"/>
    <dgm:cxn modelId="{FB87A96D-5D01-488C-A086-692B80696155}" type="presParOf" srcId="{0ABCAE8A-5E25-4B57-A3B7-A8BF5B6CD0BD}" destId="{BFBB58E4-883F-4789-B733-1D4423ADE193}" srcOrd="2" destOrd="0" presId="urn:microsoft.com/office/officeart/2005/8/layout/hProcess4"/>
    <dgm:cxn modelId="{9E0C74EE-A15C-421A-A6C0-F8B49CE5C074}" type="presParOf" srcId="{BFBB58E4-883F-4789-B733-1D4423ADE193}" destId="{D8C53368-EF92-4416-9AC4-7C3273D769FD}" srcOrd="0" destOrd="0" presId="urn:microsoft.com/office/officeart/2005/8/layout/hProcess4"/>
    <dgm:cxn modelId="{D5A4980C-5CA3-4F6F-916D-969CD43565E1}" type="presParOf" srcId="{D8C53368-EF92-4416-9AC4-7C3273D769FD}" destId="{6568692A-E17A-40F0-A8CA-011AEF1EB8BC}" srcOrd="0" destOrd="0" presId="urn:microsoft.com/office/officeart/2005/8/layout/hProcess4"/>
    <dgm:cxn modelId="{5594B263-616F-4D92-AE6A-62B9C0FCE282}" type="presParOf" srcId="{D8C53368-EF92-4416-9AC4-7C3273D769FD}" destId="{DA083874-3DED-48B1-A733-D30D3A7E8B00}" srcOrd="1" destOrd="0" presId="urn:microsoft.com/office/officeart/2005/8/layout/hProcess4"/>
    <dgm:cxn modelId="{07C4C302-082D-480D-94C6-FE835E7EABD3}" type="presParOf" srcId="{D8C53368-EF92-4416-9AC4-7C3273D769FD}" destId="{879BD6F1-5B23-4AF8-9139-389B685C23A3}" srcOrd="2" destOrd="0" presId="urn:microsoft.com/office/officeart/2005/8/layout/hProcess4"/>
    <dgm:cxn modelId="{51ED5976-0994-48EF-80F3-D80E2B9F2930}" type="presParOf" srcId="{D8C53368-EF92-4416-9AC4-7C3273D769FD}" destId="{C7193481-1EAF-4298-ADF3-727C1FD9B56D}" srcOrd="3" destOrd="0" presId="urn:microsoft.com/office/officeart/2005/8/layout/hProcess4"/>
    <dgm:cxn modelId="{72EDE48F-CE70-4257-90E4-9C4B2AB90B95}" type="presParOf" srcId="{D8C53368-EF92-4416-9AC4-7C3273D769FD}" destId="{31289AAC-D14C-4FC2-8261-D9B5CEEFAD35}" srcOrd="4" destOrd="0" presId="urn:microsoft.com/office/officeart/2005/8/layout/hProcess4"/>
    <dgm:cxn modelId="{A6091F7C-EE85-4387-BA97-B874FEB8AA69}" type="presParOf" srcId="{BFBB58E4-883F-4789-B733-1D4423ADE193}" destId="{5B9A8F7F-2858-4011-A523-AE0E1DC9A16F}" srcOrd="1" destOrd="0" presId="urn:microsoft.com/office/officeart/2005/8/layout/hProcess4"/>
    <dgm:cxn modelId="{7C0B8D6C-A19A-45C9-8B4F-CE0792D19E51}" type="presParOf" srcId="{BFBB58E4-883F-4789-B733-1D4423ADE193}" destId="{F96DCEE1-141D-456C-951D-8E1DB39B786A}" srcOrd="2" destOrd="0" presId="urn:microsoft.com/office/officeart/2005/8/layout/hProcess4"/>
    <dgm:cxn modelId="{C7D9E90F-3219-4DB7-8552-0315EAE2854E}" type="presParOf" srcId="{F96DCEE1-141D-456C-951D-8E1DB39B786A}" destId="{9732EC4C-28DE-48A5-8070-36AA4AF73468}" srcOrd="0" destOrd="0" presId="urn:microsoft.com/office/officeart/2005/8/layout/hProcess4"/>
    <dgm:cxn modelId="{F9E6D3FB-C47F-4306-9285-3ACD74355ECB}" type="presParOf" srcId="{F96DCEE1-141D-456C-951D-8E1DB39B786A}" destId="{06656DA0-9977-4AA4-870E-7A746B325404}" srcOrd="1" destOrd="0" presId="urn:microsoft.com/office/officeart/2005/8/layout/hProcess4"/>
    <dgm:cxn modelId="{90A45C9B-9801-4B08-9EAF-DD4E61F0635B}" type="presParOf" srcId="{F96DCEE1-141D-456C-951D-8E1DB39B786A}" destId="{F058DF91-532F-446A-91B1-BCF1A01820D8}" srcOrd="2" destOrd="0" presId="urn:microsoft.com/office/officeart/2005/8/layout/hProcess4"/>
    <dgm:cxn modelId="{146C9605-0A5F-42EB-A904-C169A67672C3}" type="presParOf" srcId="{F96DCEE1-141D-456C-951D-8E1DB39B786A}" destId="{261FF911-D53C-46DE-9D0A-652EFF7A06CF}" srcOrd="3" destOrd="0" presId="urn:microsoft.com/office/officeart/2005/8/layout/hProcess4"/>
    <dgm:cxn modelId="{68A09AD6-61E7-4C2F-8F0C-5F23725791A6}" type="presParOf" srcId="{F96DCEE1-141D-456C-951D-8E1DB39B786A}" destId="{B9A74813-C082-4FD3-A28C-BCAE673A8BB2}" srcOrd="4" destOrd="0" presId="urn:microsoft.com/office/officeart/2005/8/layout/hProcess4"/>
    <dgm:cxn modelId="{FEA13615-F212-480D-A448-E430631D3F91}" type="presParOf" srcId="{BFBB58E4-883F-4789-B733-1D4423ADE193}" destId="{0E3701F1-D0F4-49A6-B4FA-F6583503B5B2}" srcOrd="3" destOrd="0" presId="urn:microsoft.com/office/officeart/2005/8/layout/hProcess4"/>
    <dgm:cxn modelId="{DC4DE432-70E8-4965-848A-E6F35C6496C5}" type="presParOf" srcId="{BFBB58E4-883F-4789-B733-1D4423ADE193}" destId="{0B642E67-C077-4C78-8064-8BB00C37A3F9}" srcOrd="4" destOrd="0" presId="urn:microsoft.com/office/officeart/2005/8/layout/hProcess4"/>
    <dgm:cxn modelId="{86C4C505-2B38-46B8-96D6-A9DA40D87EF8}" type="presParOf" srcId="{0B642E67-C077-4C78-8064-8BB00C37A3F9}" destId="{A448219C-C404-4ECB-B3C7-268568100CD0}" srcOrd="0" destOrd="0" presId="urn:microsoft.com/office/officeart/2005/8/layout/hProcess4"/>
    <dgm:cxn modelId="{8973EC10-7BA3-4A16-BAE4-D692B1640EF2}" type="presParOf" srcId="{0B642E67-C077-4C78-8064-8BB00C37A3F9}" destId="{A6F44858-069E-47F7-ADF4-1C5038A5D4D5}" srcOrd="1" destOrd="0" presId="urn:microsoft.com/office/officeart/2005/8/layout/hProcess4"/>
    <dgm:cxn modelId="{BCA3E4A1-E48F-4D66-987F-EF30722A9227}" type="presParOf" srcId="{0B642E67-C077-4C78-8064-8BB00C37A3F9}" destId="{975D17F5-1E44-4408-83A2-A2E62ABE8DE7}" srcOrd="2" destOrd="0" presId="urn:microsoft.com/office/officeart/2005/8/layout/hProcess4"/>
    <dgm:cxn modelId="{E575DB84-52FE-43CB-A3CF-F3DA4DBEE6CE}" type="presParOf" srcId="{0B642E67-C077-4C78-8064-8BB00C37A3F9}" destId="{ACBFA81D-43C1-4B85-BF8A-1AA04D6DE6B7}" srcOrd="3" destOrd="0" presId="urn:microsoft.com/office/officeart/2005/8/layout/hProcess4"/>
    <dgm:cxn modelId="{F211673F-C0D1-4CF5-97AF-EC5E762F0FB4}" type="presParOf" srcId="{0B642E67-C077-4C78-8064-8BB00C37A3F9}" destId="{535A4D48-1FA7-4B79-A23F-10F04E787139}" srcOrd="4" destOrd="0" presId="urn:microsoft.com/office/officeart/2005/8/layout/hProcess4"/>
    <dgm:cxn modelId="{FCBFDABB-4C85-4764-BE9B-3BBDB8475276}" type="presParOf" srcId="{BFBB58E4-883F-4789-B733-1D4423ADE193}" destId="{5F04159D-DA06-46FE-BBD7-0C940E91AFFD}" srcOrd="5" destOrd="0" presId="urn:microsoft.com/office/officeart/2005/8/layout/hProcess4"/>
    <dgm:cxn modelId="{1743F7F2-D285-4A2A-9D9C-565F854D0FA3}" type="presParOf" srcId="{BFBB58E4-883F-4789-B733-1D4423ADE193}" destId="{9BC8C4E7-FB55-4845-9436-633597DF9F30}" srcOrd="6" destOrd="0" presId="urn:microsoft.com/office/officeart/2005/8/layout/hProcess4"/>
    <dgm:cxn modelId="{23BFC6D4-AAB4-431C-8D4A-4CE52009CC9A}" type="presParOf" srcId="{9BC8C4E7-FB55-4845-9436-633597DF9F30}" destId="{573ADB71-80BA-4A5C-AC37-617711DB192C}" srcOrd="0" destOrd="0" presId="urn:microsoft.com/office/officeart/2005/8/layout/hProcess4"/>
    <dgm:cxn modelId="{48044D87-93B7-4C56-B9FD-490EC639E4C3}" type="presParOf" srcId="{9BC8C4E7-FB55-4845-9436-633597DF9F30}" destId="{B6F7C513-E0E3-4680-AADC-B432F3D90575}" srcOrd="1" destOrd="0" presId="urn:microsoft.com/office/officeart/2005/8/layout/hProcess4"/>
    <dgm:cxn modelId="{F2E7B623-4B65-473D-A729-8483FB3BCBDA}" type="presParOf" srcId="{9BC8C4E7-FB55-4845-9436-633597DF9F30}" destId="{6923CC32-E548-4736-9BD2-9D70FA3EC29C}" srcOrd="2" destOrd="0" presId="urn:microsoft.com/office/officeart/2005/8/layout/hProcess4"/>
    <dgm:cxn modelId="{D79FD705-A42E-46FF-B647-E6279EBF3BFA}" type="presParOf" srcId="{9BC8C4E7-FB55-4845-9436-633597DF9F30}" destId="{514FD51C-61E3-41F9-B913-4633C016C573}" srcOrd="3" destOrd="0" presId="urn:microsoft.com/office/officeart/2005/8/layout/hProcess4"/>
    <dgm:cxn modelId="{9AE43B97-86A0-4308-B9AA-C477684D901D}" type="presParOf" srcId="{9BC8C4E7-FB55-4845-9436-633597DF9F30}" destId="{7154235D-3D00-4BA1-AC9F-F90FD351AA2F}" srcOrd="4" destOrd="0" presId="urn:microsoft.com/office/officeart/2005/8/layout/hProcess4"/>
    <dgm:cxn modelId="{56573FA8-77DC-4F7F-A9C5-305D98302A96}" type="presParOf" srcId="{BFBB58E4-883F-4789-B733-1D4423ADE193}" destId="{F4B32C2B-5503-4870-99FD-243FB286E400}" srcOrd="7" destOrd="0" presId="urn:microsoft.com/office/officeart/2005/8/layout/hProcess4"/>
    <dgm:cxn modelId="{D8FC2C21-4780-4D6C-B082-398BA5C80037}" type="presParOf" srcId="{BFBB58E4-883F-4789-B733-1D4423ADE193}" destId="{F9833586-4EFF-4AED-968D-AD98CFF699D2}" srcOrd="8" destOrd="0" presId="urn:microsoft.com/office/officeart/2005/8/layout/hProcess4"/>
    <dgm:cxn modelId="{8F5B10DF-1056-4DBB-A323-5C158061F59D}" type="presParOf" srcId="{F9833586-4EFF-4AED-968D-AD98CFF699D2}" destId="{9D404266-7120-4839-A7D2-BA6089E6CB72}" srcOrd="0" destOrd="0" presId="urn:microsoft.com/office/officeart/2005/8/layout/hProcess4"/>
    <dgm:cxn modelId="{08DEB5E6-ACF0-4B11-8811-2A94551281DF}" type="presParOf" srcId="{F9833586-4EFF-4AED-968D-AD98CFF699D2}" destId="{FEC94854-3BFF-4F39-A1ED-04053693D91D}" srcOrd="1" destOrd="0" presId="urn:microsoft.com/office/officeart/2005/8/layout/hProcess4"/>
    <dgm:cxn modelId="{BB2DA27E-EE53-4E40-ADF5-DD3A4EE87B0A}" type="presParOf" srcId="{F9833586-4EFF-4AED-968D-AD98CFF699D2}" destId="{879DE0A7-0183-45D0-9904-40F86EB7C037}" srcOrd="2" destOrd="0" presId="urn:microsoft.com/office/officeart/2005/8/layout/hProcess4"/>
    <dgm:cxn modelId="{7CE0BCA7-60BE-4467-BED9-174F995D92D4}" type="presParOf" srcId="{F9833586-4EFF-4AED-968D-AD98CFF699D2}" destId="{46CA2ADD-BFDB-4C4A-89C2-78392DCAD4B5}" srcOrd="3" destOrd="0" presId="urn:microsoft.com/office/officeart/2005/8/layout/hProcess4"/>
    <dgm:cxn modelId="{16DA0C22-CA51-4B90-8A99-234A57ECF254}" type="presParOf" srcId="{F9833586-4EFF-4AED-968D-AD98CFF699D2}" destId="{B4CAB469-C722-4E15-8E67-857C0EE056F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83874-3DED-48B1-A733-D30D3A7E8B00}">
      <dsp:nvSpPr>
        <dsp:cNvPr id="0" name=""/>
        <dsp:cNvSpPr/>
      </dsp:nvSpPr>
      <dsp:spPr>
        <a:xfrm>
          <a:off x="3288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Caracterización de las veinticinco(25) Instituciones seleccionadas para realizar el acompañamiento</a:t>
          </a:r>
        </a:p>
      </dsp:txBody>
      <dsp:txXfrm>
        <a:off x="39827" y="2045119"/>
        <a:ext cx="1851982" cy="1174457"/>
      </dsp:txXfrm>
    </dsp:sp>
    <dsp:sp modelId="{5B9A8F7F-2858-4011-A523-AE0E1DC9A16F}">
      <dsp:nvSpPr>
        <dsp:cNvPr id="0" name=""/>
        <dsp:cNvSpPr/>
      </dsp:nvSpPr>
      <dsp:spPr>
        <a:xfrm>
          <a:off x="1075777" y="2353176"/>
          <a:ext cx="2172564" cy="2172564"/>
        </a:xfrm>
        <a:prstGeom prst="leftCircularArrow">
          <a:avLst>
            <a:gd name="adj1" fmla="val 3381"/>
            <a:gd name="adj2" fmla="val 418312"/>
            <a:gd name="adj3" fmla="val 2193823"/>
            <a:gd name="adj4" fmla="val 9024489"/>
            <a:gd name="adj5" fmla="val 39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93481-1EAF-4298-ADF3-727C1FD9B56D}">
      <dsp:nvSpPr>
        <dsp:cNvPr id="0" name=""/>
        <dsp:cNvSpPr/>
      </dsp:nvSpPr>
      <dsp:spPr>
        <a:xfrm>
          <a:off x="431079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CARACTERIZACIÓN</a:t>
          </a:r>
        </a:p>
      </dsp:txBody>
      <dsp:txXfrm>
        <a:off x="451009" y="3276045"/>
        <a:ext cx="1671305" cy="640613"/>
      </dsp:txXfrm>
    </dsp:sp>
    <dsp:sp modelId="{06656DA0-9977-4AA4-870E-7A746B325404}">
      <dsp:nvSpPr>
        <dsp:cNvPr id="0" name=""/>
        <dsp:cNvSpPr/>
      </dsp:nvSpPr>
      <dsp:spPr>
        <a:xfrm>
          <a:off x="2492023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3701F1-D0F4-49A6-B4FA-F6583503B5B2}">
      <dsp:nvSpPr>
        <dsp:cNvPr id="0" name=""/>
        <dsp:cNvSpPr/>
      </dsp:nvSpPr>
      <dsp:spPr>
        <a:xfrm rot="1229551">
          <a:off x="2587059" y="1236046"/>
          <a:ext cx="2977726" cy="2977726"/>
        </a:xfrm>
        <a:prstGeom prst="circularArrow">
          <a:avLst>
            <a:gd name="adj1" fmla="val 2467"/>
            <a:gd name="adj2" fmla="val 298726"/>
            <a:gd name="adj3" fmla="val 18332161"/>
            <a:gd name="adj4" fmla="val 11381908"/>
            <a:gd name="adj5" fmla="val 287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1FF911-D53C-46DE-9D0A-652EFF7A06CF}">
      <dsp:nvSpPr>
        <dsp:cNvPr id="0" name=""/>
        <dsp:cNvSpPr/>
      </dsp:nvSpPr>
      <dsp:spPr>
        <a:xfrm>
          <a:off x="2579823" y="2502325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IDENTIFICACIÓN DEL CATÁLOGO SECTORIAL, LA CUALIFICACIÓN Y NIVEL. </a:t>
          </a:r>
        </a:p>
      </dsp:txBody>
      <dsp:txXfrm>
        <a:off x="2599753" y="2522255"/>
        <a:ext cx="1671305" cy="640613"/>
      </dsp:txXfrm>
    </dsp:sp>
    <dsp:sp modelId="{A6F44858-069E-47F7-ADF4-1C5038A5D4D5}">
      <dsp:nvSpPr>
        <dsp:cNvPr id="0" name=""/>
        <dsp:cNvSpPr/>
      </dsp:nvSpPr>
      <dsp:spPr>
        <a:xfrm>
          <a:off x="4980759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Acompañamiento y elaboración documental para la habilitación de veinticinco(25) programas del Subsistema de Formación para el Trabajo</a:t>
          </a:r>
        </a:p>
      </dsp:txBody>
      <dsp:txXfrm>
        <a:off x="5017298" y="2045119"/>
        <a:ext cx="1851982" cy="1174457"/>
      </dsp:txXfrm>
    </dsp:sp>
    <dsp:sp modelId="{5F04159D-DA06-46FE-BBD7-0C940E91AFFD}">
      <dsp:nvSpPr>
        <dsp:cNvPr id="0" name=""/>
        <dsp:cNvSpPr/>
      </dsp:nvSpPr>
      <dsp:spPr>
        <a:xfrm>
          <a:off x="6053248" y="2353176"/>
          <a:ext cx="2172564" cy="2172564"/>
        </a:xfrm>
        <a:prstGeom prst="leftCircularArrow">
          <a:avLst>
            <a:gd name="adj1" fmla="val 3381"/>
            <a:gd name="adj2" fmla="val 418312"/>
            <a:gd name="adj3" fmla="val 2193823"/>
            <a:gd name="adj4" fmla="val 9024489"/>
            <a:gd name="adj5" fmla="val 39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FA81D-43C1-4B85-BF8A-1AA04D6DE6B7}">
      <dsp:nvSpPr>
        <dsp:cNvPr id="0" name=""/>
        <dsp:cNvSpPr/>
      </dsp:nvSpPr>
      <dsp:spPr>
        <a:xfrm>
          <a:off x="5408550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ACOMPAÑAMIENTO</a:t>
          </a:r>
        </a:p>
      </dsp:txBody>
      <dsp:txXfrm>
        <a:off x="5428480" y="3276045"/>
        <a:ext cx="1671305" cy="640613"/>
      </dsp:txXfrm>
    </dsp:sp>
    <dsp:sp modelId="{B6F7C513-E0E3-4680-AADC-B432F3D90575}">
      <dsp:nvSpPr>
        <dsp:cNvPr id="0" name=""/>
        <dsp:cNvSpPr/>
      </dsp:nvSpPr>
      <dsp:spPr>
        <a:xfrm>
          <a:off x="7469494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Documentación del proceso de habilitación de la oferta de programas del Subsistema de Formación para el Trabajo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1200" kern="1200"/>
        </a:p>
      </dsp:txBody>
      <dsp:txXfrm>
        <a:off x="7506033" y="2385356"/>
        <a:ext cx="1851982" cy="1174457"/>
      </dsp:txXfrm>
    </dsp:sp>
    <dsp:sp modelId="{F4B32C2B-5503-4870-99FD-243FB286E400}">
      <dsp:nvSpPr>
        <dsp:cNvPr id="0" name=""/>
        <dsp:cNvSpPr/>
      </dsp:nvSpPr>
      <dsp:spPr>
        <a:xfrm>
          <a:off x="8525942" y="1016936"/>
          <a:ext cx="2418544" cy="2418544"/>
        </a:xfrm>
        <a:prstGeom prst="circularArrow">
          <a:avLst>
            <a:gd name="adj1" fmla="val 3037"/>
            <a:gd name="adj2" fmla="val 372723"/>
            <a:gd name="adj3" fmla="val 19451766"/>
            <a:gd name="adj4" fmla="val 12575511"/>
            <a:gd name="adj5" fmla="val 35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FD51C-61E3-41F9-B913-4633C016C573}">
      <dsp:nvSpPr>
        <dsp:cNvPr id="0" name=""/>
        <dsp:cNvSpPr/>
      </dsp:nvSpPr>
      <dsp:spPr>
        <a:xfrm>
          <a:off x="7897286" y="1668343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DOCUMENTACIÓN</a:t>
          </a:r>
        </a:p>
      </dsp:txBody>
      <dsp:txXfrm>
        <a:off x="7917216" y="1688273"/>
        <a:ext cx="1671305" cy="640613"/>
      </dsp:txXfrm>
    </dsp:sp>
    <dsp:sp modelId="{FEC94854-3BFF-4F39-A1ED-04053693D91D}">
      <dsp:nvSpPr>
        <dsp:cNvPr id="0" name=""/>
        <dsp:cNvSpPr/>
      </dsp:nvSpPr>
      <dsp:spPr>
        <a:xfrm>
          <a:off x="9958230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Realizar Diseño Curricular basado en Cualificaciones de veinticinco(25) programas</a:t>
          </a:r>
        </a:p>
      </dsp:txBody>
      <dsp:txXfrm>
        <a:off x="9994769" y="2045119"/>
        <a:ext cx="1851982" cy="1174457"/>
      </dsp:txXfrm>
    </dsp:sp>
    <dsp:sp modelId="{46CA2ADD-BFDB-4C4A-89C2-78392DCAD4B5}">
      <dsp:nvSpPr>
        <dsp:cNvPr id="0" name=""/>
        <dsp:cNvSpPr/>
      </dsp:nvSpPr>
      <dsp:spPr>
        <a:xfrm>
          <a:off x="10386021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Realizar Diseño Curricular basado en Cualificaciones de veinticinco(26) programas</a:t>
          </a:r>
        </a:p>
      </dsp:txBody>
      <dsp:txXfrm>
        <a:off x="10405951" y="3276045"/>
        <a:ext cx="1671305" cy="640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D58E3-F9B1-44D0-97DB-E52140314964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E28D2-3B59-4B6E-BA1A-718806EEC20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730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65B94-6088-4D1A-9826-54B2012EA6C0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9727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0660" y="1858963"/>
            <a:ext cx="5173014" cy="238760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4435352"/>
            <a:ext cx="3846490" cy="8661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604AC4-86C5-4BA9-AC44-C07926ED824A}" type="slidenum">
              <a:rPr lang="en-US" smtClean="0"/>
              <a:t>‹Nº›</a:t>
            </a:fld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37998" y="0"/>
            <a:ext cx="5160981" cy="6858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3986288-B762-B64D-A2FF-682DDC6F3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118DDC9-B766-2D7B-16D3-3BBD14DCC6EF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D8C0AA2B-BCCB-1CBA-B24A-3052FEF544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BC4365E-DB1A-BCE8-75AC-8AA1E30A6C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8BB7E9A6-9A50-4A42-FDE5-D4736D6595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2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242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47452" y="1852612"/>
            <a:ext cx="446789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s-ES"/>
              <a:t>titulo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84874" y="1847850"/>
            <a:ext cx="576892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71570C7-B8FC-5646-82B1-E58B46036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6" name="Marcador de fecha 3">
            <a:extLst>
              <a:ext uri="{FF2B5EF4-FFF2-40B4-BE49-F238E27FC236}">
                <a16:creationId xmlns:a16="http://schemas.microsoft.com/office/drawing/2014/main" id="{8872979F-EB34-8A9A-A01B-9D9F05C0D8C0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1/27/2023</a:t>
            </a:fld>
            <a:endParaRPr lang="en-U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981895D-2D16-932F-3335-03AD6D42D3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C88E068-3EAD-A7DA-6D70-98D7519E6619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45953462-0FFF-7872-8D23-03B3E903FBD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7B2093D4-8D08-DF51-6F87-F0A71920FA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9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6" t="1" r="237" b="306"/>
          <a:stretch/>
        </p:blipFill>
        <p:spPr>
          <a:xfrm>
            <a:off x="7835706" y="1"/>
            <a:ext cx="4343594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8254025" cy="2852737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>
            <a:off x="1" y="0"/>
            <a:ext cx="2082018" cy="377014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2A3A1C5-8214-88F5-6C79-81787C0499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7" name="Marcador de fecha 3">
            <a:extLst>
              <a:ext uri="{FF2B5EF4-FFF2-40B4-BE49-F238E27FC236}">
                <a16:creationId xmlns:a16="http://schemas.microsoft.com/office/drawing/2014/main" id="{3E65E31B-280B-D0CA-0DC5-641333F7D0C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1/27/2023</a:t>
            </a:fld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CEE361B-84C4-CAFC-7D1C-833CDB803B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80255F3-84A9-BE9B-9235-1682FB910A0A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0" name="Imagen 19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067119-F596-0137-AA60-E3B40436CE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A22A72F9-AFD9-77DA-0C21-A138CE8A932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0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16200000" flipH="1" flipV="1">
            <a:off x="6737485" y="-1575487"/>
            <a:ext cx="3886200" cy="703717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5400000" flipH="1" flipV="1">
            <a:off x="1575486" y="1424448"/>
            <a:ext cx="3886200" cy="70371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606B299-1130-2844-BABD-977C3666FE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B48EA394-DA35-FEA1-0648-4ED42F8AB324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1/27/2023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5D76D7E-CFF2-027A-2C19-675CF83531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794998D-2978-4DBB-718F-921C429F9757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3919C4A5-DC2B-621C-2930-CEC191D927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AE91BE1B-3784-EA20-99EB-D6F5F0930BF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5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739" y="0"/>
            <a:ext cx="5160981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24EF68F2-AC87-8E2B-BD16-B07B866AE3E7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1/27/2023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14D981F-332F-A2BC-2F54-31B4B9923A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621" y="5939918"/>
            <a:ext cx="1651929" cy="78155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609C3D6-E97F-CC43-FA3F-206853AA191E}"/>
              </a:ext>
            </a:extLst>
          </p:cNvPr>
          <p:cNvSpPr txBox="1"/>
          <p:nvPr userDrawn="1"/>
        </p:nvSpPr>
        <p:spPr>
          <a:xfrm>
            <a:off x="5803303" y="6077247"/>
            <a:ext cx="2073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24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2E61C2-0AB1-F407-C357-79E02D8695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788" y="5837828"/>
            <a:ext cx="1749718" cy="922990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FE5BAE62-5BEE-7128-1EF6-85026A3541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440" y="72610"/>
            <a:ext cx="3851256" cy="66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7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69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3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.docs.live.net/5a2cd33fc408d190/Escritorio/DOCUMENTOS/articles-409608_recurso_1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408" y="861219"/>
            <a:ext cx="5089352" cy="449840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3119" y="1656533"/>
            <a:ext cx="6428352" cy="290778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3600" b="1">
                <a:solidFill>
                  <a:schemeClr val="accent1"/>
                </a:solidFill>
              </a:rPr>
              <a:t>Oferta de programas de formación por cualificaciones: resultados y aprendizajes</a:t>
            </a:r>
            <a:endParaRPr lang="es-CO" sz="3600" b="1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533" y="1047006"/>
            <a:ext cx="5089352" cy="449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1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>
            <a:extLst>
              <a:ext uri="{FF2B5EF4-FFF2-40B4-BE49-F238E27FC236}">
                <a16:creationId xmlns:a16="http://schemas.microsoft.com/office/drawing/2014/main" id="{8FA0F31C-E82B-45BB-983F-E46759CF1A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30"/>
          <a:stretch/>
        </p:blipFill>
        <p:spPr>
          <a:xfrm>
            <a:off x="9423985" y="4135473"/>
            <a:ext cx="1422843" cy="114549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D296F41A-7506-DBB8-1C0D-17AB6227294D}"/>
              </a:ext>
            </a:extLst>
          </p:cNvPr>
          <p:cNvGrpSpPr/>
          <p:nvPr/>
        </p:nvGrpSpPr>
        <p:grpSpPr>
          <a:xfrm>
            <a:off x="1181015" y="1871081"/>
            <a:ext cx="2897322" cy="1469196"/>
            <a:chOff x="1068447" y="4253194"/>
            <a:chExt cx="2897322" cy="1469196"/>
          </a:xfrm>
        </p:grpSpPr>
        <p:sp>
          <p:nvSpPr>
            <p:cNvPr id="34" name="Isosceles Triangle 9">
              <a:extLst>
                <a:ext uri="{FF2B5EF4-FFF2-40B4-BE49-F238E27FC236}">
                  <a16:creationId xmlns:a16="http://schemas.microsoft.com/office/drawing/2014/main" id="{033B1922-8233-441D-8A07-CF358621C5C5}"/>
                </a:ext>
              </a:extLst>
            </p:cNvPr>
            <p:cNvSpPr/>
            <p:nvPr/>
          </p:nvSpPr>
          <p:spPr>
            <a:xfrm rot="16200000">
              <a:off x="3315463" y="4700100"/>
              <a:ext cx="698477" cy="602135"/>
            </a:xfrm>
            <a:prstGeom prst="triangle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1" name="Rectangle 14">
              <a:extLst>
                <a:ext uri="{FF2B5EF4-FFF2-40B4-BE49-F238E27FC236}">
                  <a16:creationId xmlns:a16="http://schemas.microsoft.com/office/drawing/2014/main" id="{A2A33492-2B84-4B2D-A0D9-0B710EB75F5F}"/>
                </a:ext>
              </a:extLst>
            </p:cNvPr>
            <p:cNvSpPr/>
            <p:nvPr/>
          </p:nvSpPr>
          <p:spPr>
            <a:xfrm>
              <a:off x="1078947" y="4693423"/>
              <a:ext cx="2071199" cy="1028967"/>
            </a:xfrm>
            <a:prstGeom prst="rect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2" name="Isosceles Triangle 15">
              <a:extLst>
                <a:ext uri="{FF2B5EF4-FFF2-40B4-BE49-F238E27FC236}">
                  <a16:creationId xmlns:a16="http://schemas.microsoft.com/office/drawing/2014/main" id="{85157702-69CC-439C-8996-21568549754C}"/>
                </a:ext>
              </a:extLst>
            </p:cNvPr>
            <p:cNvSpPr/>
            <p:nvPr/>
          </p:nvSpPr>
          <p:spPr>
            <a:xfrm>
              <a:off x="1068447" y="4253194"/>
              <a:ext cx="2081697" cy="318237"/>
            </a:xfrm>
            <a:prstGeom prst="triangle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id="{405BF3AB-DDD9-43D8-ACB1-327854CFA6CD}"/>
                </a:ext>
              </a:extLst>
            </p:cNvPr>
            <p:cNvSpPr txBox="1"/>
            <p:nvPr/>
          </p:nvSpPr>
          <p:spPr>
            <a:xfrm>
              <a:off x="1160939" y="4755801"/>
              <a:ext cx="1956013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MX" altLang="ko-KR" sz="1400" b="1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entury Gothic" panose="020B0502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Decreto 1649 de</a:t>
              </a:r>
            </a:p>
            <a:p>
              <a:pPr algn="ctr"/>
              <a:r>
                <a:rPr lang="es-MX" altLang="ko-KR" sz="1400" b="1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entury Gothic" panose="020B0502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2021</a:t>
              </a:r>
              <a:endParaRPr lang="es-MX" altLang="ko-KR" sz="1400" b="1">
                <a:solidFill>
                  <a:schemeClr val="accent4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es-MX" altLang="ko-KR" sz="1000" b="1">
                  <a:solidFill>
                    <a:schemeClr val="bg1"/>
                  </a:solidFill>
                  <a:latin typeface="Century Gothic" panose="020B0502020202020204" pitchFamily="34" charset="0"/>
                </a:rPr>
                <a:t>“Por lo cual se reglamenta y adopta el MNC…”</a:t>
              </a:r>
              <a:endParaRPr lang="ko-KR" altLang="en-US" sz="1000" b="1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6" name="Rectangle 20">
            <a:extLst>
              <a:ext uri="{FF2B5EF4-FFF2-40B4-BE49-F238E27FC236}">
                <a16:creationId xmlns:a16="http://schemas.microsoft.com/office/drawing/2014/main" id="{3C034FE1-F268-4EA5-BBA8-09486BB0160B}"/>
              </a:ext>
            </a:extLst>
          </p:cNvPr>
          <p:cNvSpPr/>
          <p:nvPr/>
        </p:nvSpPr>
        <p:spPr>
          <a:xfrm>
            <a:off x="8796479" y="2583667"/>
            <a:ext cx="2071199" cy="10289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1A51A16-3BD3-41C3-FCB1-AC50E2A7741C}"/>
              </a:ext>
            </a:extLst>
          </p:cNvPr>
          <p:cNvGrpSpPr/>
          <p:nvPr/>
        </p:nvGrpSpPr>
        <p:grpSpPr>
          <a:xfrm>
            <a:off x="7565308" y="1967785"/>
            <a:ext cx="3203849" cy="1671336"/>
            <a:chOff x="7653329" y="4377127"/>
            <a:chExt cx="3203849" cy="1671336"/>
          </a:xfrm>
        </p:grpSpPr>
        <p:sp>
          <p:nvSpPr>
            <p:cNvPr id="35" name="Isosceles Triangle 10">
              <a:extLst>
                <a:ext uri="{FF2B5EF4-FFF2-40B4-BE49-F238E27FC236}">
                  <a16:creationId xmlns:a16="http://schemas.microsoft.com/office/drawing/2014/main" id="{267E800D-575A-4D17-8097-DBA7E253EDCD}"/>
                </a:ext>
              </a:extLst>
            </p:cNvPr>
            <p:cNvSpPr/>
            <p:nvPr/>
          </p:nvSpPr>
          <p:spPr>
            <a:xfrm rot="5400000">
              <a:off x="7605159" y="4741594"/>
              <a:ext cx="698476" cy="602135"/>
            </a:xfrm>
            <a:prstGeom prst="triangle">
              <a:avLst/>
            </a:prstGeom>
            <a:solidFill>
              <a:srgbClr val="68B9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Isosceles Triangle 21">
              <a:extLst>
                <a:ext uri="{FF2B5EF4-FFF2-40B4-BE49-F238E27FC236}">
                  <a16:creationId xmlns:a16="http://schemas.microsoft.com/office/drawing/2014/main" id="{34A8B32B-F9C3-40C1-91AC-D7ED5835F395}"/>
                </a:ext>
              </a:extLst>
            </p:cNvPr>
            <p:cNvSpPr/>
            <p:nvPr/>
          </p:nvSpPr>
          <p:spPr>
            <a:xfrm>
              <a:off x="8772632" y="4377127"/>
              <a:ext cx="2081697" cy="318237"/>
            </a:xfrm>
            <a:prstGeom prst="triangle">
              <a:avLst/>
            </a:prstGeom>
            <a:solidFill>
              <a:srgbClr val="68B9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9" name="TextBox 17">
              <a:extLst>
                <a:ext uri="{FF2B5EF4-FFF2-40B4-BE49-F238E27FC236}">
                  <a16:creationId xmlns:a16="http://schemas.microsoft.com/office/drawing/2014/main" id="{E2567D83-12D8-4405-AAEF-A8E9252FD9ED}"/>
                </a:ext>
              </a:extLst>
            </p:cNvPr>
            <p:cNvSpPr txBox="1"/>
            <p:nvPr/>
          </p:nvSpPr>
          <p:spPr>
            <a:xfrm>
              <a:off x="8785979" y="4601913"/>
              <a:ext cx="2071199" cy="1446550"/>
            </a:xfrm>
            <a:prstGeom prst="rect">
              <a:avLst/>
            </a:prstGeom>
            <a:solidFill>
              <a:srgbClr val="68B930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MX" altLang="ko-KR" sz="1400" b="1" u="sng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Decreto 1650 de</a:t>
              </a:r>
            </a:p>
            <a:p>
              <a:pPr algn="ctr"/>
              <a:r>
                <a:rPr lang="es-MX" altLang="ko-KR" sz="1400" b="1" u="sng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2021</a:t>
              </a:r>
            </a:p>
            <a:p>
              <a:pPr algn="ctr"/>
              <a:r>
                <a:rPr lang="es-MX" altLang="ko-KR" sz="1000" b="1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“Por el cual se adiciona el Capítulo 9 al Título 6 de la Parte 2 del Libro 2 del Decreto 1072 de 2015, Decreto Único Reglamentario del Sector Trabajo</a:t>
              </a:r>
              <a:r>
                <a:rPr lang="es-MX" altLang="ko-KR" sz="900" b="1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”</a:t>
              </a:r>
            </a:p>
          </p:txBody>
        </p:sp>
      </p:grpSp>
      <p:grpSp>
        <p:nvGrpSpPr>
          <p:cNvPr id="369" name="Grupo 368">
            <a:extLst>
              <a:ext uri="{FF2B5EF4-FFF2-40B4-BE49-F238E27FC236}">
                <a16:creationId xmlns:a16="http://schemas.microsoft.com/office/drawing/2014/main" id="{BC8413C9-6C28-4476-B283-B23BD84F51C0}"/>
              </a:ext>
            </a:extLst>
          </p:cNvPr>
          <p:cNvGrpSpPr/>
          <p:nvPr/>
        </p:nvGrpSpPr>
        <p:grpSpPr>
          <a:xfrm>
            <a:off x="1199950" y="3977240"/>
            <a:ext cx="1662501" cy="1410511"/>
            <a:chOff x="3062288" y="542925"/>
            <a:chExt cx="2754313" cy="2652713"/>
          </a:xfrm>
        </p:grpSpPr>
        <p:grpSp>
          <p:nvGrpSpPr>
            <p:cNvPr id="370" name="Group 205">
              <a:extLst>
                <a:ext uri="{FF2B5EF4-FFF2-40B4-BE49-F238E27FC236}">
                  <a16:creationId xmlns:a16="http://schemas.microsoft.com/office/drawing/2014/main" id="{B62597BE-7087-4E32-9F3D-0578AF0B82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2288" y="542925"/>
              <a:ext cx="2754313" cy="2652713"/>
              <a:chOff x="1929" y="342"/>
              <a:chExt cx="1735" cy="1671"/>
            </a:xfrm>
          </p:grpSpPr>
          <p:sp>
            <p:nvSpPr>
              <p:cNvPr id="380" name="Freeform 5">
                <a:extLst>
                  <a:ext uri="{FF2B5EF4-FFF2-40B4-BE49-F238E27FC236}">
                    <a16:creationId xmlns:a16="http://schemas.microsoft.com/office/drawing/2014/main" id="{D8B7DF64-118D-4223-8ACE-65F3F5E348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83" y="974"/>
                <a:ext cx="104" cy="585"/>
              </a:xfrm>
              <a:custGeom>
                <a:avLst/>
                <a:gdLst>
                  <a:gd name="T0" fmla="*/ 40 w 44"/>
                  <a:gd name="T1" fmla="*/ 246 h 247"/>
                  <a:gd name="T2" fmla="*/ 35 w 44"/>
                  <a:gd name="T3" fmla="*/ 233 h 247"/>
                  <a:gd name="T4" fmla="*/ 43 w 44"/>
                  <a:gd name="T5" fmla="*/ 244 h 247"/>
                  <a:gd name="T6" fmla="*/ 41 w 44"/>
                  <a:gd name="T7" fmla="*/ 247 h 247"/>
                  <a:gd name="T8" fmla="*/ 28 w 44"/>
                  <a:gd name="T9" fmla="*/ 225 h 247"/>
                  <a:gd name="T10" fmla="*/ 25 w 44"/>
                  <a:gd name="T11" fmla="*/ 211 h 247"/>
                  <a:gd name="T12" fmla="*/ 32 w 44"/>
                  <a:gd name="T13" fmla="*/ 223 h 247"/>
                  <a:gd name="T14" fmla="*/ 30 w 44"/>
                  <a:gd name="T15" fmla="*/ 226 h 247"/>
                  <a:gd name="T16" fmla="*/ 19 w 44"/>
                  <a:gd name="T17" fmla="*/ 203 h 247"/>
                  <a:gd name="T18" fmla="*/ 16 w 44"/>
                  <a:gd name="T19" fmla="*/ 189 h 247"/>
                  <a:gd name="T20" fmla="*/ 23 w 44"/>
                  <a:gd name="T21" fmla="*/ 201 h 247"/>
                  <a:gd name="T22" fmla="*/ 21 w 44"/>
                  <a:gd name="T23" fmla="*/ 204 h 247"/>
                  <a:gd name="T24" fmla="*/ 11 w 44"/>
                  <a:gd name="T25" fmla="*/ 180 h 247"/>
                  <a:gd name="T26" fmla="*/ 10 w 44"/>
                  <a:gd name="T27" fmla="*/ 166 h 247"/>
                  <a:gd name="T28" fmla="*/ 15 w 44"/>
                  <a:gd name="T29" fmla="*/ 179 h 247"/>
                  <a:gd name="T30" fmla="*/ 13 w 44"/>
                  <a:gd name="T31" fmla="*/ 181 h 247"/>
                  <a:gd name="T32" fmla="*/ 6 w 44"/>
                  <a:gd name="T33" fmla="*/ 156 h 247"/>
                  <a:gd name="T34" fmla="*/ 5 w 44"/>
                  <a:gd name="T35" fmla="*/ 142 h 247"/>
                  <a:gd name="T36" fmla="*/ 10 w 44"/>
                  <a:gd name="T37" fmla="*/ 155 h 247"/>
                  <a:gd name="T38" fmla="*/ 4 w 44"/>
                  <a:gd name="T39" fmla="*/ 134 h 247"/>
                  <a:gd name="T40" fmla="*/ 1 w 44"/>
                  <a:gd name="T41" fmla="*/ 120 h 247"/>
                  <a:gd name="T42" fmla="*/ 5 w 44"/>
                  <a:gd name="T43" fmla="*/ 120 h 247"/>
                  <a:gd name="T44" fmla="*/ 4 w 44"/>
                  <a:gd name="T45" fmla="*/ 134 h 247"/>
                  <a:gd name="T46" fmla="*/ 0 w 44"/>
                  <a:gd name="T47" fmla="*/ 108 h 247"/>
                  <a:gd name="T48" fmla="*/ 0 w 44"/>
                  <a:gd name="T49" fmla="*/ 96 h 247"/>
                  <a:gd name="T50" fmla="*/ 2 w 44"/>
                  <a:gd name="T51" fmla="*/ 94 h 247"/>
                  <a:gd name="T52" fmla="*/ 4 w 44"/>
                  <a:gd name="T53" fmla="*/ 97 h 247"/>
                  <a:gd name="T54" fmla="*/ 2 w 44"/>
                  <a:gd name="T55" fmla="*/ 110 h 247"/>
                  <a:gd name="T56" fmla="*/ 2 w 44"/>
                  <a:gd name="T57" fmla="*/ 86 h 247"/>
                  <a:gd name="T58" fmla="*/ 1 w 44"/>
                  <a:gd name="T59" fmla="*/ 72 h 247"/>
                  <a:gd name="T60" fmla="*/ 5 w 44"/>
                  <a:gd name="T61" fmla="*/ 72 h 247"/>
                  <a:gd name="T62" fmla="*/ 2 w 44"/>
                  <a:gd name="T63" fmla="*/ 86 h 247"/>
                  <a:gd name="T64" fmla="*/ 4 w 44"/>
                  <a:gd name="T65" fmla="*/ 62 h 247"/>
                  <a:gd name="T66" fmla="*/ 4 w 44"/>
                  <a:gd name="T67" fmla="*/ 48 h 247"/>
                  <a:gd name="T68" fmla="*/ 8 w 44"/>
                  <a:gd name="T69" fmla="*/ 49 h 247"/>
                  <a:gd name="T70" fmla="*/ 4 w 44"/>
                  <a:gd name="T71" fmla="*/ 62 h 247"/>
                  <a:gd name="T72" fmla="*/ 8 w 44"/>
                  <a:gd name="T73" fmla="*/ 39 h 247"/>
                  <a:gd name="T74" fmla="*/ 9 w 44"/>
                  <a:gd name="T75" fmla="*/ 24 h 247"/>
                  <a:gd name="T76" fmla="*/ 13 w 44"/>
                  <a:gd name="T77" fmla="*/ 25 h 247"/>
                  <a:gd name="T78" fmla="*/ 8 w 44"/>
                  <a:gd name="T79" fmla="*/ 39 h 247"/>
                  <a:gd name="T80" fmla="*/ 13 w 44"/>
                  <a:gd name="T81" fmla="*/ 15 h 247"/>
                  <a:gd name="T82" fmla="*/ 16 w 44"/>
                  <a:gd name="T83" fmla="*/ 1 h 247"/>
                  <a:gd name="T84" fmla="*/ 20 w 44"/>
                  <a:gd name="T85" fmla="*/ 3 h 247"/>
                  <a:gd name="T86" fmla="*/ 14 w 44"/>
                  <a:gd name="T87" fmla="*/ 15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247">
                    <a:moveTo>
                      <a:pt x="41" y="247"/>
                    </a:moveTo>
                    <a:cubicBezTo>
                      <a:pt x="41" y="247"/>
                      <a:pt x="40" y="247"/>
                      <a:pt x="40" y="246"/>
                    </a:cubicBezTo>
                    <a:cubicBezTo>
                      <a:pt x="38" y="243"/>
                      <a:pt x="36" y="239"/>
                      <a:pt x="34" y="236"/>
                    </a:cubicBezTo>
                    <a:cubicBezTo>
                      <a:pt x="33" y="235"/>
                      <a:pt x="34" y="233"/>
                      <a:pt x="35" y="233"/>
                    </a:cubicBezTo>
                    <a:cubicBezTo>
                      <a:pt x="36" y="232"/>
                      <a:pt x="37" y="233"/>
                      <a:pt x="37" y="234"/>
                    </a:cubicBezTo>
                    <a:cubicBezTo>
                      <a:pt x="39" y="237"/>
                      <a:pt x="41" y="241"/>
                      <a:pt x="43" y="244"/>
                    </a:cubicBezTo>
                    <a:cubicBezTo>
                      <a:pt x="44" y="245"/>
                      <a:pt x="43" y="246"/>
                      <a:pt x="42" y="247"/>
                    </a:cubicBezTo>
                    <a:lnTo>
                      <a:pt x="41" y="247"/>
                    </a:lnTo>
                    <a:close/>
                    <a:moveTo>
                      <a:pt x="30" y="226"/>
                    </a:moveTo>
                    <a:cubicBezTo>
                      <a:pt x="30" y="226"/>
                      <a:pt x="29" y="225"/>
                      <a:pt x="28" y="225"/>
                    </a:cubicBezTo>
                    <a:cubicBezTo>
                      <a:pt x="27" y="221"/>
                      <a:pt x="25" y="217"/>
                      <a:pt x="23" y="214"/>
                    </a:cubicBezTo>
                    <a:cubicBezTo>
                      <a:pt x="23" y="213"/>
                      <a:pt x="24" y="212"/>
                      <a:pt x="25" y="211"/>
                    </a:cubicBezTo>
                    <a:cubicBezTo>
                      <a:pt x="26" y="211"/>
                      <a:pt x="27" y="211"/>
                      <a:pt x="27" y="212"/>
                    </a:cubicBezTo>
                    <a:cubicBezTo>
                      <a:pt x="29" y="216"/>
                      <a:pt x="30" y="219"/>
                      <a:pt x="32" y="223"/>
                    </a:cubicBezTo>
                    <a:cubicBezTo>
                      <a:pt x="33" y="224"/>
                      <a:pt x="32" y="225"/>
                      <a:pt x="31" y="226"/>
                    </a:cubicBezTo>
                    <a:lnTo>
                      <a:pt x="30" y="226"/>
                    </a:lnTo>
                    <a:close/>
                    <a:moveTo>
                      <a:pt x="21" y="204"/>
                    </a:moveTo>
                    <a:cubicBezTo>
                      <a:pt x="20" y="204"/>
                      <a:pt x="19" y="203"/>
                      <a:pt x="19" y="203"/>
                    </a:cubicBezTo>
                    <a:cubicBezTo>
                      <a:pt x="18" y="199"/>
                      <a:pt x="16" y="195"/>
                      <a:pt x="15" y="191"/>
                    </a:cubicBezTo>
                    <a:cubicBezTo>
                      <a:pt x="15" y="190"/>
                      <a:pt x="15" y="189"/>
                      <a:pt x="16" y="189"/>
                    </a:cubicBezTo>
                    <a:cubicBezTo>
                      <a:pt x="17" y="188"/>
                      <a:pt x="18" y="189"/>
                      <a:pt x="19" y="190"/>
                    </a:cubicBezTo>
                    <a:cubicBezTo>
                      <a:pt x="20" y="194"/>
                      <a:pt x="21" y="197"/>
                      <a:pt x="23" y="201"/>
                    </a:cubicBezTo>
                    <a:cubicBezTo>
                      <a:pt x="23" y="202"/>
                      <a:pt x="23" y="203"/>
                      <a:pt x="22" y="204"/>
                    </a:cubicBezTo>
                    <a:lnTo>
                      <a:pt x="21" y="204"/>
                    </a:lnTo>
                    <a:close/>
                    <a:moveTo>
                      <a:pt x="13" y="181"/>
                    </a:moveTo>
                    <a:cubicBezTo>
                      <a:pt x="12" y="181"/>
                      <a:pt x="12" y="180"/>
                      <a:pt x="11" y="180"/>
                    </a:cubicBezTo>
                    <a:cubicBezTo>
                      <a:pt x="10" y="176"/>
                      <a:pt x="9" y="172"/>
                      <a:pt x="8" y="168"/>
                    </a:cubicBezTo>
                    <a:cubicBezTo>
                      <a:pt x="8" y="167"/>
                      <a:pt x="9" y="166"/>
                      <a:pt x="10" y="166"/>
                    </a:cubicBezTo>
                    <a:cubicBezTo>
                      <a:pt x="11" y="165"/>
                      <a:pt x="12" y="166"/>
                      <a:pt x="12" y="167"/>
                    </a:cubicBezTo>
                    <a:cubicBezTo>
                      <a:pt x="13" y="171"/>
                      <a:pt x="14" y="175"/>
                      <a:pt x="15" y="179"/>
                    </a:cubicBezTo>
                    <a:cubicBezTo>
                      <a:pt x="15" y="180"/>
                      <a:pt x="15" y="181"/>
                      <a:pt x="14" y="181"/>
                    </a:cubicBezTo>
                    <a:lnTo>
                      <a:pt x="13" y="181"/>
                    </a:lnTo>
                    <a:close/>
                    <a:moveTo>
                      <a:pt x="8" y="158"/>
                    </a:moveTo>
                    <a:cubicBezTo>
                      <a:pt x="7" y="158"/>
                      <a:pt x="6" y="157"/>
                      <a:pt x="6" y="156"/>
                    </a:cubicBezTo>
                    <a:cubicBezTo>
                      <a:pt x="5" y="152"/>
                      <a:pt x="4" y="148"/>
                      <a:pt x="3" y="144"/>
                    </a:cubicBezTo>
                    <a:cubicBezTo>
                      <a:pt x="3" y="143"/>
                      <a:pt x="4" y="142"/>
                      <a:pt x="5" y="142"/>
                    </a:cubicBezTo>
                    <a:cubicBezTo>
                      <a:pt x="6" y="142"/>
                      <a:pt x="7" y="143"/>
                      <a:pt x="7" y="144"/>
                    </a:cubicBezTo>
                    <a:cubicBezTo>
                      <a:pt x="8" y="148"/>
                      <a:pt x="9" y="151"/>
                      <a:pt x="10" y="155"/>
                    </a:cubicBezTo>
                    <a:cubicBezTo>
                      <a:pt x="10" y="156"/>
                      <a:pt x="9" y="158"/>
                      <a:pt x="8" y="158"/>
                    </a:cubicBezTo>
                    <a:close/>
                    <a:moveTo>
                      <a:pt x="4" y="134"/>
                    </a:moveTo>
                    <a:cubicBezTo>
                      <a:pt x="3" y="134"/>
                      <a:pt x="2" y="133"/>
                      <a:pt x="2" y="132"/>
                    </a:cubicBezTo>
                    <a:cubicBezTo>
                      <a:pt x="1" y="128"/>
                      <a:pt x="1" y="124"/>
                      <a:pt x="1" y="120"/>
                    </a:cubicBezTo>
                    <a:cubicBezTo>
                      <a:pt x="1" y="119"/>
                      <a:pt x="1" y="118"/>
                      <a:pt x="2" y="118"/>
                    </a:cubicBezTo>
                    <a:cubicBezTo>
                      <a:pt x="4" y="118"/>
                      <a:pt x="5" y="119"/>
                      <a:pt x="5" y="120"/>
                    </a:cubicBezTo>
                    <a:cubicBezTo>
                      <a:pt x="5" y="124"/>
                      <a:pt x="5" y="128"/>
                      <a:pt x="6" y="132"/>
                    </a:cubicBezTo>
                    <a:cubicBezTo>
                      <a:pt x="6" y="133"/>
                      <a:pt x="5" y="134"/>
                      <a:pt x="4" y="134"/>
                    </a:cubicBezTo>
                    <a:close/>
                    <a:moveTo>
                      <a:pt x="2" y="110"/>
                    </a:moveTo>
                    <a:cubicBezTo>
                      <a:pt x="1" y="110"/>
                      <a:pt x="0" y="109"/>
                      <a:pt x="0" y="108"/>
                    </a:cubicBezTo>
                    <a:cubicBezTo>
                      <a:pt x="0" y="105"/>
                      <a:pt x="0" y="101"/>
                      <a:pt x="0" y="97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5"/>
                      <a:pt x="1" y="94"/>
                      <a:pt x="2" y="94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3" y="94"/>
                      <a:pt x="4" y="95"/>
                      <a:pt x="4" y="96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101"/>
                      <a:pt x="4" y="105"/>
                      <a:pt x="4" y="108"/>
                    </a:cubicBezTo>
                    <a:cubicBezTo>
                      <a:pt x="4" y="109"/>
                      <a:pt x="3" y="110"/>
                      <a:pt x="2" y="110"/>
                    </a:cubicBezTo>
                    <a:close/>
                    <a:moveTo>
                      <a:pt x="2" y="86"/>
                    </a:moveTo>
                    <a:cubicBezTo>
                      <a:pt x="2" y="86"/>
                      <a:pt x="2" y="86"/>
                      <a:pt x="2" y="86"/>
                    </a:cubicBezTo>
                    <a:cubicBezTo>
                      <a:pt x="1" y="86"/>
                      <a:pt x="0" y="85"/>
                      <a:pt x="0" y="84"/>
                    </a:cubicBezTo>
                    <a:cubicBezTo>
                      <a:pt x="0" y="80"/>
                      <a:pt x="1" y="76"/>
                      <a:pt x="1" y="72"/>
                    </a:cubicBezTo>
                    <a:cubicBezTo>
                      <a:pt x="1" y="71"/>
                      <a:pt x="2" y="70"/>
                      <a:pt x="3" y="70"/>
                    </a:cubicBezTo>
                    <a:cubicBezTo>
                      <a:pt x="4" y="70"/>
                      <a:pt x="5" y="71"/>
                      <a:pt x="5" y="72"/>
                    </a:cubicBezTo>
                    <a:cubicBezTo>
                      <a:pt x="4" y="76"/>
                      <a:pt x="4" y="80"/>
                      <a:pt x="4" y="84"/>
                    </a:cubicBezTo>
                    <a:cubicBezTo>
                      <a:pt x="4" y="85"/>
                      <a:pt x="3" y="86"/>
                      <a:pt x="2" y="86"/>
                    </a:cubicBezTo>
                    <a:close/>
                    <a:moveTo>
                      <a:pt x="4" y="62"/>
                    </a:moveTo>
                    <a:cubicBezTo>
                      <a:pt x="4" y="62"/>
                      <a:pt x="4" y="62"/>
                      <a:pt x="4" y="62"/>
                    </a:cubicBezTo>
                    <a:cubicBezTo>
                      <a:pt x="3" y="62"/>
                      <a:pt x="2" y="61"/>
                      <a:pt x="2" y="60"/>
                    </a:cubicBezTo>
                    <a:cubicBezTo>
                      <a:pt x="3" y="56"/>
                      <a:pt x="3" y="52"/>
                      <a:pt x="4" y="48"/>
                    </a:cubicBezTo>
                    <a:cubicBezTo>
                      <a:pt x="4" y="47"/>
                      <a:pt x="5" y="46"/>
                      <a:pt x="6" y="46"/>
                    </a:cubicBezTo>
                    <a:cubicBezTo>
                      <a:pt x="7" y="47"/>
                      <a:pt x="8" y="48"/>
                      <a:pt x="8" y="49"/>
                    </a:cubicBezTo>
                    <a:cubicBezTo>
                      <a:pt x="7" y="53"/>
                      <a:pt x="7" y="57"/>
                      <a:pt x="6" y="61"/>
                    </a:cubicBezTo>
                    <a:cubicBezTo>
                      <a:pt x="6" y="62"/>
                      <a:pt x="5" y="62"/>
                      <a:pt x="4" y="62"/>
                    </a:cubicBezTo>
                    <a:close/>
                    <a:moveTo>
                      <a:pt x="8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7" y="32"/>
                      <a:pt x="8" y="28"/>
                      <a:pt x="9" y="24"/>
                    </a:cubicBezTo>
                    <a:cubicBezTo>
                      <a:pt x="9" y="23"/>
                      <a:pt x="10" y="23"/>
                      <a:pt x="11" y="23"/>
                    </a:cubicBezTo>
                    <a:cubicBezTo>
                      <a:pt x="12" y="23"/>
                      <a:pt x="13" y="24"/>
                      <a:pt x="13" y="25"/>
                    </a:cubicBezTo>
                    <a:cubicBezTo>
                      <a:pt x="12" y="29"/>
                      <a:pt x="11" y="33"/>
                      <a:pt x="10" y="37"/>
                    </a:cubicBezTo>
                    <a:cubicBezTo>
                      <a:pt x="10" y="38"/>
                      <a:pt x="9" y="39"/>
                      <a:pt x="8" y="39"/>
                    </a:cubicBezTo>
                    <a:close/>
                    <a:moveTo>
                      <a:pt x="14" y="15"/>
                    </a:move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2" y="14"/>
                      <a:pt x="12" y="13"/>
                    </a:cubicBezTo>
                    <a:cubicBezTo>
                      <a:pt x="13" y="9"/>
                      <a:pt x="14" y="5"/>
                      <a:pt x="16" y="1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19" y="0"/>
                      <a:pt x="20" y="2"/>
                      <a:pt x="20" y="3"/>
                    </a:cubicBezTo>
                    <a:cubicBezTo>
                      <a:pt x="18" y="6"/>
                      <a:pt x="17" y="10"/>
                      <a:pt x="16" y="14"/>
                    </a:cubicBezTo>
                    <a:cubicBezTo>
                      <a:pt x="16" y="15"/>
                      <a:pt x="15" y="15"/>
                      <a:pt x="14" y="15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1" name="Freeform 6">
                <a:extLst>
                  <a:ext uri="{FF2B5EF4-FFF2-40B4-BE49-F238E27FC236}">
                    <a16:creationId xmlns:a16="http://schemas.microsoft.com/office/drawing/2014/main" id="{87389D70-C619-4F9A-AF90-9560BEC07C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8" y="1173"/>
                <a:ext cx="1016" cy="731"/>
              </a:xfrm>
              <a:custGeom>
                <a:avLst/>
                <a:gdLst>
                  <a:gd name="T0" fmla="*/ 150 w 429"/>
                  <a:gd name="T1" fmla="*/ 305 h 309"/>
                  <a:gd name="T2" fmla="*/ 126 w 429"/>
                  <a:gd name="T3" fmla="*/ 309 h 309"/>
                  <a:gd name="T4" fmla="*/ 114 w 429"/>
                  <a:gd name="T5" fmla="*/ 305 h 309"/>
                  <a:gd name="T6" fmla="*/ 162 w 429"/>
                  <a:gd name="T7" fmla="*/ 308 h 309"/>
                  <a:gd name="T8" fmla="*/ 176 w 429"/>
                  <a:gd name="T9" fmla="*/ 304 h 309"/>
                  <a:gd name="T10" fmla="*/ 102 w 429"/>
                  <a:gd name="T11" fmla="*/ 308 h 309"/>
                  <a:gd name="T12" fmla="*/ 102 w 429"/>
                  <a:gd name="T13" fmla="*/ 304 h 309"/>
                  <a:gd name="T14" fmla="*/ 184 w 429"/>
                  <a:gd name="T15" fmla="*/ 303 h 309"/>
                  <a:gd name="T16" fmla="*/ 198 w 429"/>
                  <a:gd name="T17" fmla="*/ 302 h 309"/>
                  <a:gd name="T18" fmla="*/ 66 w 429"/>
                  <a:gd name="T19" fmla="*/ 302 h 309"/>
                  <a:gd name="T20" fmla="*/ 80 w 429"/>
                  <a:gd name="T21" fmla="*/ 303 h 309"/>
                  <a:gd name="T22" fmla="*/ 209 w 429"/>
                  <a:gd name="T23" fmla="*/ 295 h 309"/>
                  <a:gd name="T24" fmla="*/ 210 w 429"/>
                  <a:gd name="T25" fmla="*/ 299 h 309"/>
                  <a:gd name="T26" fmla="*/ 43 w 429"/>
                  <a:gd name="T27" fmla="*/ 296 h 309"/>
                  <a:gd name="T28" fmla="*/ 57 w 429"/>
                  <a:gd name="T29" fmla="*/ 298 h 309"/>
                  <a:gd name="T30" fmla="*/ 231 w 429"/>
                  <a:gd name="T31" fmla="*/ 288 h 309"/>
                  <a:gd name="T32" fmla="*/ 233 w 429"/>
                  <a:gd name="T33" fmla="*/ 292 h 309"/>
                  <a:gd name="T34" fmla="*/ 20 w 429"/>
                  <a:gd name="T35" fmla="*/ 287 h 309"/>
                  <a:gd name="T36" fmla="*/ 34 w 429"/>
                  <a:gd name="T37" fmla="*/ 290 h 309"/>
                  <a:gd name="T38" fmla="*/ 253 w 429"/>
                  <a:gd name="T39" fmla="*/ 279 h 309"/>
                  <a:gd name="T40" fmla="*/ 255 w 429"/>
                  <a:gd name="T41" fmla="*/ 283 h 309"/>
                  <a:gd name="T42" fmla="*/ 1 w 429"/>
                  <a:gd name="T43" fmla="*/ 279 h 309"/>
                  <a:gd name="T44" fmla="*/ 12 w 429"/>
                  <a:gd name="T45" fmla="*/ 281 h 309"/>
                  <a:gd name="T46" fmla="*/ 275 w 429"/>
                  <a:gd name="T47" fmla="*/ 269 h 309"/>
                  <a:gd name="T48" fmla="*/ 277 w 429"/>
                  <a:gd name="T49" fmla="*/ 272 h 309"/>
                  <a:gd name="T50" fmla="*/ 295 w 429"/>
                  <a:gd name="T51" fmla="*/ 256 h 309"/>
                  <a:gd name="T52" fmla="*/ 297 w 429"/>
                  <a:gd name="T53" fmla="*/ 260 h 309"/>
                  <a:gd name="T54" fmla="*/ 314 w 429"/>
                  <a:gd name="T55" fmla="*/ 242 h 309"/>
                  <a:gd name="T56" fmla="*/ 317 w 429"/>
                  <a:gd name="T57" fmla="*/ 245 h 309"/>
                  <a:gd name="T58" fmla="*/ 332 w 429"/>
                  <a:gd name="T59" fmla="*/ 227 h 309"/>
                  <a:gd name="T60" fmla="*/ 335 w 429"/>
                  <a:gd name="T61" fmla="*/ 230 h 309"/>
                  <a:gd name="T62" fmla="*/ 349 w 429"/>
                  <a:gd name="T63" fmla="*/ 210 h 309"/>
                  <a:gd name="T64" fmla="*/ 352 w 429"/>
                  <a:gd name="T65" fmla="*/ 212 h 309"/>
                  <a:gd name="T66" fmla="*/ 364 w 429"/>
                  <a:gd name="T67" fmla="*/ 191 h 309"/>
                  <a:gd name="T68" fmla="*/ 367 w 429"/>
                  <a:gd name="T69" fmla="*/ 194 h 309"/>
                  <a:gd name="T70" fmla="*/ 378 w 429"/>
                  <a:gd name="T71" fmla="*/ 172 h 309"/>
                  <a:gd name="T72" fmla="*/ 381 w 429"/>
                  <a:gd name="T73" fmla="*/ 174 h 309"/>
                  <a:gd name="T74" fmla="*/ 390 w 429"/>
                  <a:gd name="T75" fmla="*/ 151 h 309"/>
                  <a:gd name="T76" fmla="*/ 394 w 429"/>
                  <a:gd name="T77" fmla="*/ 153 h 309"/>
                  <a:gd name="T78" fmla="*/ 401 w 429"/>
                  <a:gd name="T79" fmla="*/ 130 h 309"/>
                  <a:gd name="T80" fmla="*/ 404 w 429"/>
                  <a:gd name="T81" fmla="*/ 131 h 309"/>
                  <a:gd name="T82" fmla="*/ 409 w 429"/>
                  <a:gd name="T83" fmla="*/ 108 h 309"/>
                  <a:gd name="T84" fmla="*/ 413 w 429"/>
                  <a:gd name="T85" fmla="*/ 109 h 309"/>
                  <a:gd name="T86" fmla="*/ 416 w 429"/>
                  <a:gd name="T87" fmla="*/ 85 h 309"/>
                  <a:gd name="T88" fmla="*/ 420 w 429"/>
                  <a:gd name="T89" fmla="*/ 86 h 309"/>
                  <a:gd name="T90" fmla="*/ 421 w 429"/>
                  <a:gd name="T91" fmla="*/ 61 h 309"/>
                  <a:gd name="T92" fmla="*/ 425 w 429"/>
                  <a:gd name="T93" fmla="*/ 62 h 309"/>
                  <a:gd name="T94" fmla="*/ 424 w 429"/>
                  <a:gd name="T95" fmla="*/ 38 h 309"/>
                  <a:gd name="T96" fmla="*/ 428 w 429"/>
                  <a:gd name="T97" fmla="*/ 38 h 309"/>
                  <a:gd name="T98" fmla="*/ 425 w 429"/>
                  <a:gd name="T99" fmla="*/ 13 h 309"/>
                  <a:gd name="T100" fmla="*/ 429 w 429"/>
                  <a:gd name="T101" fmla="*/ 13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9" h="309">
                    <a:moveTo>
                      <a:pt x="138" y="309"/>
                    </a:moveTo>
                    <a:cubicBezTo>
                      <a:pt x="137" y="309"/>
                      <a:pt x="136" y="308"/>
                      <a:pt x="136" y="307"/>
                    </a:cubicBezTo>
                    <a:cubicBezTo>
                      <a:pt x="136" y="306"/>
                      <a:pt x="137" y="305"/>
                      <a:pt x="138" y="305"/>
                    </a:cubicBezTo>
                    <a:cubicBezTo>
                      <a:pt x="142" y="305"/>
                      <a:pt x="146" y="305"/>
                      <a:pt x="150" y="305"/>
                    </a:cubicBezTo>
                    <a:cubicBezTo>
                      <a:pt x="151" y="305"/>
                      <a:pt x="152" y="306"/>
                      <a:pt x="152" y="307"/>
                    </a:cubicBezTo>
                    <a:cubicBezTo>
                      <a:pt x="152" y="308"/>
                      <a:pt x="151" y="309"/>
                      <a:pt x="150" y="309"/>
                    </a:cubicBezTo>
                    <a:cubicBezTo>
                      <a:pt x="146" y="309"/>
                      <a:pt x="142" y="309"/>
                      <a:pt x="138" y="309"/>
                    </a:cubicBezTo>
                    <a:close/>
                    <a:moveTo>
                      <a:pt x="126" y="309"/>
                    </a:moveTo>
                    <a:cubicBezTo>
                      <a:pt x="126" y="309"/>
                      <a:pt x="126" y="309"/>
                      <a:pt x="126" y="309"/>
                    </a:cubicBezTo>
                    <a:cubicBezTo>
                      <a:pt x="122" y="309"/>
                      <a:pt x="118" y="309"/>
                      <a:pt x="114" y="309"/>
                    </a:cubicBezTo>
                    <a:cubicBezTo>
                      <a:pt x="113" y="309"/>
                      <a:pt x="112" y="308"/>
                      <a:pt x="112" y="307"/>
                    </a:cubicBezTo>
                    <a:cubicBezTo>
                      <a:pt x="112" y="306"/>
                      <a:pt x="113" y="305"/>
                      <a:pt x="114" y="305"/>
                    </a:cubicBezTo>
                    <a:cubicBezTo>
                      <a:pt x="118" y="305"/>
                      <a:pt x="122" y="305"/>
                      <a:pt x="126" y="305"/>
                    </a:cubicBezTo>
                    <a:cubicBezTo>
                      <a:pt x="127" y="305"/>
                      <a:pt x="128" y="306"/>
                      <a:pt x="128" y="307"/>
                    </a:cubicBezTo>
                    <a:cubicBezTo>
                      <a:pt x="128" y="308"/>
                      <a:pt x="127" y="309"/>
                      <a:pt x="126" y="309"/>
                    </a:cubicBezTo>
                    <a:close/>
                    <a:moveTo>
                      <a:pt x="162" y="308"/>
                    </a:moveTo>
                    <a:cubicBezTo>
                      <a:pt x="161" y="308"/>
                      <a:pt x="160" y="307"/>
                      <a:pt x="160" y="306"/>
                    </a:cubicBezTo>
                    <a:cubicBezTo>
                      <a:pt x="160" y="305"/>
                      <a:pt x="161" y="304"/>
                      <a:pt x="162" y="304"/>
                    </a:cubicBezTo>
                    <a:cubicBezTo>
                      <a:pt x="166" y="304"/>
                      <a:pt x="170" y="303"/>
                      <a:pt x="174" y="303"/>
                    </a:cubicBezTo>
                    <a:cubicBezTo>
                      <a:pt x="175" y="302"/>
                      <a:pt x="176" y="303"/>
                      <a:pt x="176" y="304"/>
                    </a:cubicBezTo>
                    <a:cubicBezTo>
                      <a:pt x="176" y="305"/>
                      <a:pt x="175" y="306"/>
                      <a:pt x="174" y="307"/>
                    </a:cubicBezTo>
                    <a:cubicBezTo>
                      <a:pt x="170" y="307"/>
                      <a:pt x="166" y="308"/>
                      <a:pt x="162" y="308"/>
                    </a:cubicBezTo>
                    <a:close/>
                    <a:moveTo>
                      <a:pt x="102" y="308"/>
                    </a:moveTo>
                    <a:cubicBezTo>
                      <a:pt x="102" y="308"/>
                      <a:pt x="102" y="308"/>
                      <a:pt x="102" y="308"/>
                    </a:cubicBezTo>
                    <a:cubicBezTo>
                      <a:pt x="98" y="307"/>
                      <a:pt x="94" y="307"/>
                      <a:pt x="90" y="306"/>
                    </a:cubicBezTo>
                    <a:cubicBezTo>
                      <a:pt x="89" y="306"/>
                      <a:pt x="88" y="305"/>
                      <a:pt x="88" y="304"/>
                    </a:cubicBezTo>
                    <a:cubicBezTo>
                      <a:pt x="88" y="303"/>
                      <a:pt x="89" y="302"/>
                      <a:pt x="90" y="302"/>
                    </a:cubicBezTo>
                    <a:cubicBezTo>
                      <a:pt x="94" y="303"/>
                      <a:pt x="98" y="303"/>
                      <a:pt x="102" y="304"/>
                    </a:cubicBezTo>
                    <a:cubicBezTo>
                      <a:pt x="103" y="304"/>
                      <a:pt x="104" y="305"/>
                      <a:pt x="104" y="306"/>
                    </a:cubicBezTo>
                    <a:cubicBezTo>
                      <a:pt x="104" y="307"/>
                      <a:pt x="103" y="308"/>
                      <a:pt x="102" y="308"/>
                    </a:cubicBezTo>
                    <a:close/>
                    <a:moveTo>
                      <a:pt x="186" y="305"/>
                    </a:moveTo>
                    <a:cubicBezTo>
                      <a:pt x="185" y="305"/>
                      <a:pt x="184" y="304"/>
                      <a:pt x="184" y="303"/>
                    </a:cubicBezTo>
                    <a:cubicBezTo>
                      <a:pt x="184" y="302"/>
                      <a:pt x="184" y="301"/>
                      <a:pt x="185" y="301"/>
                    </a:cubicBezTo>
                    <a:cubicBezTo>
                      <a:pt x="189" y="300"/>
                      <a:pt x="193" y="299"/>
                      <a:pt x="197" y="298"/>
                    </a:cubicBezTo>
                    <a:cubicBezTo>
                      <a:pt x="198" y="298"/>
                      <a:pt x="199" y="299"/>
                      <a:pt x="199" y="300"/>
                    </a:cubicBezTo>
                    <a:cubicBezTo>
                      <a:pt x="200" y="301"/>
                      <a:pt x="199" y="302"/>
                      <a:pt x="198" y="302"/>
                    </a:cubicBezTo>
                    <a:cubicBezTo>
                      <a:pt x="194" y="303"/>
                      <a:pt x="190" y="304"/>
                      <a:pt x="186" y="305"/>
                    </a:cubicBezTo>
                    <a:close/>
                    <a:moveTo>
                      <a:pt x="78" y="304"/>
                    </a:moveTo>
                    <a:cubicBezTo>
                      <a:pt x="78" y="304"/>
                      <a:pt x="78" y="304"/>
                      <a:pt x="78" y="304"/>
                    </a:cubicBezTo>
                    <a:cubicBezTo>
                      <a:pt x="74" y="304"/>
                      <a:pt x="70" y="303"/>
                      <a:pt x="66" y="302"/>
                    </a:cubicBezTo>
                    <a:cubicBezTo>
                      <a:pt x="65" y="302"/>
                      <a:pt x="64" y="301"/>
                      <a:pt x="65" y="299"/>
                    </a:cubicBezTo>
                    <a:cubicBezTo>
                      <a:pt x="65" y="298"/>
                      <a:pt x="66" y="298"/>
                      <a:pt x="67" y="298"/>
                    </a:cubicBezTo>
                    <a:cubicBezTo>
                      <a:pt x="71" y="299"/>
                      <a:pt x="75" y="300"/>
                      <a:pt x="79" y="300"/>
                    </a:cubicBezTo>
                    <a:cubicBezTo>
                      <a:pt x="80" y="301"/>
                      <a:pt x="81" y="302"/>
                      <a:pt x="80" y="303"/>
                    </a:cubicBezTo>
                    <a:cubicBezTo>
                      <a:pt x="80" y="304"/>
                      <a:pt x="79" y="304"/>
                      <a:pt x="78" y="304"/>
                    </a:cubicBezTo>
                    <a:close/>
                    <a:moveTo>
                      <a:pt x="209" y="299"/>
                    </a:moveTo>
                    <a:cubicBezTo>
                      <a:pt x="208" y="299"/>
                      <a:pt x="207" y="299"/>
                      <a:pt x="207" y="298"/>
                    </a:cubicBezTo>
                    <a:cubicBezTo>
                      <a:pt x="207" y="297"/>
                      <a:pt x="208" y="296"/>
                      <a:pt x="209" y="295"/>
                    </a:cubicBezTo>
                    <a:cubicBezTo>
                      <a:pt x="212" y="294"/>
                      <a:pt x="216" y="293"/>
                      <a:pt x="220" y="292"/>
                    </a:cubicBezTo>
                    <a:cubicBezTo>
                      <a:pt x="221" y="292"/>
                      <a:pt x="222" y="292"/>
                      <a:pt x="223" y="293"/>
                    </a:cubicBezTo>
                    <a:cubicBezTo>
                      <a:pt x="223" y="294"/>
                      <a:pt x="222" y="296"/>
                      <a:pt x="221" y="296"/>
                    </a:cubicBezTo>
                    <a:cubicBezTo>
                      <a:pt x="217" y="297"/>
                      <a:pt x="214" y="298"/>
                      <a:pt x="210" y="299"/>
                    </a:cubicBezTo>
                    <a:lnTo>
                      <a:pt x="209" y="299"/>
                    </a:lnTo>
                    <a:close/>
                    <a:moveTo>
                      <a:pt x="55" y="299"/>
                    </a:moveTo>
                    <a:cubicBezTo>
                      <a:pt x="54" y="299"/>
                      <a:pt x="54" y="299"/>
                      <a:pt x="54" y="299"/>
                    </a:cubicBezTo>
                    <a:cubicBezTo>
                      <a:pt x="51" y="298"/>
                      <a:pt x="47" y="297"/>
                      <a:pt x="43" y="296"/>
                    </a:cubicBezTo>
                    <a:cubicBezTo>
                      <a:pt x="42" y="295"/>
                      <a:pt x="41" y="294"/>
                      <a:pt x="42" y="293"/>
                    </a:cubicBezTo>
                    <a:cubicBezTo>
                      <a:pt x="42" y="292"/>
                      <a:pt x="43" y="291"/>
                      <a:pt x="44" y="292"/>
                    </a:cubicBezTo>
                    <a:cubicBezTo>
                      <a:pt x="48" y="293"/>
                      <a:pt x="52" y="294"/>
                      <a:pt x="55" y="295"/>
                    </a:cubicBezTo>
                    <a:cubicBezTo>
                      <a:pt x="57" y="295"/>
                      <a:pt x="57" y="296"/>
                      <a:pt x="57" y="298"/>
                    </a:cubicBezTo>
                    <a:cubicBezTo>
                      <a:pt x="57" y="298"/>
                      <a:pt x="56" y="299"/>
                      <a:pt x="55" y="299"/>
                    </a:cubicBezTo>
                    <a:close/>
                    <a:moveTo>
                      <a:pt x="232" y="292"/>
                    </a:moveTo>
                    <a:cubicBezTo>
                      <a:pt x="231" y="292"/>
                      <a:pt x="230" y="292"/>
                      <a:pt x="230" y="291"/>
                    </a:cubicBezTo>
                    <a:cubicBezTo>
                      <a:pt x="230" y="290"/>
                      <a:pt x="230" y="289"/>
                      <a:pt x="231" y="288"/>
                    </a:cubicBezTo>
                    <a:cubicBezTo>
                      <a:pt x="235" y="287"/>
                      <a:pt x="239" y="286"/>
                      <a:pt x="243" y="284"/>
                    </a:cubicBezTo>
                    <a:cubicBezTo>
                      <a:pt x="244" y="284"/>
                      <a:pt x="245" y="284"/>
                      <a:pt x="245" y="285"/>
                    </a:cubicBezTo>
                    <a:cubicBezTo>
                      <a:pt x="246" y="286"/>
                      <a:pt x="245" y="287"/>
                      <a:pt x="244" y="288"/>
                    </a:cubicBezTo>
                    <a:cubicBezTo>
                      <a:pt x="240" y="289"/>
                      <a:pt x="237" y="291"/>
                      <a:pt x="233" y="292"/>
                    </a:cubicBezTo>
                    <a:lnTo>
                      <a:pt x="232" y="292"/>
                    </a:lnTo>
                    <a:close/>
                    <a:moveTo>
                      <a:pt x="32" y="292"/>
                    </a:moveTo>
                    <a:cubicBezTo>
                      <a:pt x="31" y="292"/>
                      <a:pt x="31" y="292"/>
                      <a:pt x="31" y="292"/>
                    </a:cubicBezTo>
                    <a:cubicBezTo>
                      <a:pt x="28" y="290"/>
                      <a:pt x="24" y="289"/>
                      <a:pt x="20" y="287"/>
                    </a:cubicBezTo>
                    <a:cubicBezTo>
                      <a:pt x="19" y="287"/>
                      <a:pt x="19" y="286"/>
                      <a:pt x="19" y="285"/>
                    </a:cubicBezTo>
                    <a:cubicBezTo>
                      <a:pt x="19" y="284"/>
                      <a:pt x="21" y="283"/>
                      <a:pt x="22" y="284"/>
                    </a:cubicBezTo>
                    <a:cubicBezTo>
                      <a:pt x="25" y="285"/>
                      <a:pt x="29" y="286"/>
                      <a:pt x="33" y="288"/>
                    </a:cubicBezTo>
                    <a:cubicBezTo>
                      <a:pt x="34" y="288"/>
                      <a:pt x="34" y="289"/>
                      <a:pt x="34" y="290"/>
                    </a:cubicBezTo>
                    <a:cubicBezTo>
                      <a:pt x="34" y="291"/>
                      <a:pt x="33" y="292"/>
                      <a:pt x="32" y="292"/>
                    </a:cubicBezTo>
                    <a:close/>
                    <a:moveTo>
                      <a:pt x="254" y="283"/>
                    </a:moveTo>
                    <a:cubicBezTo>
                      <a:pt x="253" y="283"/>
                      <a:pt x="253" y="283"/>
                      <a:pt x="252" y="282"/>
                    </a:cubicBezTo>
                    <a:cubicBezTo>
                      <a:pt x="252" y="281"/>
                      <a:pt x="252" y="280"/>
                      <a:pt x="253" y="279"/>
                    </a:cubicBezTo>
                    <a:cubicBezTo>
                      <a:pt x="257" y="278"/>
                      <a:pt x="261" y="276"/>
                      <a:pt x="264" y="274"/>
                    </a:cubicBezTo>
                    <a:cubicBezTo>
                      <a:pt x="265" y="274"/>
                      <a:pt x="266" y="274"/>
                      <a:pt x="267" y="275"/>
                    </a:cubicBezTo>
                    <a:cubicBezTo>
                      <a:pt x="267" y="276"/>
                      <a:pt x="267" y="277"/>
                      <a:pt x="266" y="278"/>
                    </a:cubicBezTo>
                    <a:cubicBezTo>
                      <a:pt x="262" y="280"/>
                      <a:pt x="259" y="281"/>
                      <a:pt x="255" y="283"/>
                    </a:cubicBezTo>
                    <a:lnTo>
                      <a:pt x="254" y="283"/>
                    </a:lnTo>
                    <a:close/>
                    <a:moveTo>
                      <a:pt x="10" y="283"/>
                    </a:moveTo>
                    <a:cubicBezTo>
                      <a:pt x="9" y="282"/>
                      <a:pt x="9" y="282"/>
                      <a:pt x="9" y="282"/>
                    </a:cubicBezTo>
                    <a:cubicBezTo>
                      <a:pt x="6" y="281"/>
                      <a:pt x="4" y="280"/>
                      <a:pt x="1" y="279"/>
                    </a:cubicBezTo>
                    <a:cubicBezTo>
                      <a:pt x="0" y="278"/>
                      <a:pt x="0" y="277"/>
                      <a:pt x="0" y="276"/>
                    </a:cubicBezTo>
                    <a:cubicBezTo>
                      <a:pt x="1" y="275"/>
                      <a:pt x="2" y="274"/>
                      <a:pt x="3" y="275"/>
                    </a:cubicBezTo>
                    <a:cubicBezTo>
                      <a:pt x="5" y="276"/>
                      <a:pt x="8" y="278"/>
                      <a:pt x="11" y="279"/>
                    </a:cubicBezTo>
                    <a:cubicBezTo>
                      <a:pt x="12" y="279"/>
                      <a:pt x="12" y="280"/>
                      <a:pt x="12" y="281"/>
                    </a:cubicBezTo>
                    <a:cubicBezTo>
                      <a:pt x="11" y="282"/>
                      <a:pt x="11" y="283"/>
                      <a:pt x="10" y="283"/>
                    </a:cubicBezTo>
                    <a:close/>
                    <a:moveTo>
                      <a:pt x="276" y="272"/>
                    </a:moveTo>
                    <a:cubicBezTo>
                      <a:pt x="275" y="272"/>
                      <a:pt x="274" y="272"/>
                      <a:pt x="274" y="271"/>
                    </a:cubicBezTo>
                    <a:cubicBezTo>
                      <a:pt x="273" y="270"/>
                      <a:pt x="274" y="269"/>
                      <a:pt x="275" y="269"/>
                    </a:cubicBezTo>
                    <a:cubicBezTo>
                      <a:pt x="278" y="267"/>
                      <a:pt x="282" y="265"/>
                      <a:pt x="285" y="263"/>
                    </a:cubicBezTo>
                    <a:cubicBezTo>
                      <a:pt x="286" y="262"/>
                      <a:pt x="287" y="262"/>
                      <a:pt x="288" y="263"/>
                    </a:cubicBezTo>
                    <a:cubicBezTo>
                      <a:pt x="288" y="264"/>
                      <a:pt x="288" y="265"/>
                      <a:pt x="287" y="266"/>
                    </a:cubicBezTo>
                    <a:cubicBezTo>
                      <a:pt x="284" y="268"/>
                      <a:pt x="280" y="270"/>
                      <a:pt x="277" y="272"/>
                    </a:cubicBezTo>
                    <a:lnTo>
                      <a:pt x="276" y="272"/>
                    </a:lnTo>
                    <a:close/>
                    <a:moveTo>
                      <a:pt x="296" y="260"/>
                    </a:moveTo>
                    <a:cubicBezTo>
                      <a:pt x="295" y="260"/>
                      <a:pt x="295" y="260"/>
                      <a:pt x="294" y="259"/>
                    </a:cubicBezTo>
                    <a:cubicBezTo>
                      <a:pt x="294" y="258"/>
                      <a:pt x="294" y="257"/>
                      <a:pt x="295" y="256"/>
                    </a:cubicBezTo>
                    <a:cubicBezTo>
                      <a:pt x="298" y="254"/>
                      <a:pt x="301" y="252"/>
                      <a:pt x="305" y="249"/>
                    </a:cubicBezTo>
                    <a:cubicBezTo>
                      <a:pt x="306" y="249"/>
                      <a:pt x="307" y="249"/>
                      <a:pt x="307" y="250"/>
                    </a:cubicBezTo>
                    <a:cubicBezTo>
                      <a:pt x="308" y="251"/>
                      <a:pt x="308" y="252"/>
                      <a:pt x="307" y="253"/>
                    </a:cubicBezTo>
                    <a:cubicBezTo>
                      <a:pt x="304" y="255"/>
                      <a:pt x="301" y="257"/>
                      <a:pt x="297" y="260"/>
                    </a:cubicBezTo>
                    <a:cubicBezTo>
                      <a:pt x="297" y="260"/>
                      <a:pt x="296" y="260"/>
                      <a:pt x="296" y="260"/>
                    </a:cubicBezTo>
                    <a:close/>
                    <a:moveTo>
                      <a:pt x="315" y="246"/>
                    </a:moveTo>
                    <a:cubicBezTo>
                      <a:pt x="315" y="246"/>
                      <a:pt x="314" y="246"/>
                      <a:pt x="314" y="245"/>
                    </a:cubicBezTo>
                    <a:cubicBezTo>
                      <a:pt x="313" y="244"/>
                      <a:pt x="313" y="243"/>
                      <a:pt x="314" y="242"/>
                    </a:cubicBezTo>
                    <a:cubicBezTo>
                      <a:pt x="317" y="240"/>
                      <a:pt x="320" y="237"/>
                      <a:pt x="323" y="235"/>
                    </a:cubicBezTo>
                    <a:cubicBezTo>
                      <a:pt x="324" y="234"/>
                      <a:pt x="325" y="234"/>
                      <a:pt x="326" y="235"/>
                    </a:cubicBezTo>
                    <a:cubicBezTo>
                      <a:pt x="327" y="236"/>
                      <a:pt x="327" y="237"/>
                      <a:pt x="326" y="238"/>
                    </a:cubicBezTo>
                    <a:cubicBezTo>
                      <a:pt x="323" y="240"/>
                      <a:pt x="320" y="243"/>
                      <a:pt x="317" y="245"/>
                    </a:cubicBezTo>
                    <a:cubicBezTo>
                      <a:pt x="316" y="246"/>
                      <a:pt x="316" y="246"/>
                      <a:pt x="315" y="246"/>
                    </a:cubicBezTo>
                    <a:close/>
                    <a:moveTo>
                      <a:pt x="334" y="230"/>
                    </a:moveTo>
                    <a:cubicBezTo>
                      <a:pt x="333" y="230"/>
                      <a:pt x="332" y="230"/>
                      <a:pt x="332" y="229"/>
                    </a:cubicBezTo>
                    <a:cubicBezTo>
                      <a:pt x="331" y="229"/>
                      <a:pt x="331" y="227"/>
                      <a:pt x="332" y="227"/>
                    </a:cubicBezTo>
                    <a:cubicBezTo>
                      <a:pt x="335" y="224"/>
                      <a:pt x="338" y="221"/>
                      <a:pt x="341" y="218"/>
                    </a:cubicBezTo>
                    <a:cubicBezTo>
                      <a:pt x="341" y="218"/>
                      <a:pt x="343" y="218"/>
                      <a:pt x="344" y="218"/>
                    </a:cubicBezTo>
                    <a:cubicBezTo>
                      <a:pt x="344" y="219"/>
                      <a:pt x="344" y="220"/>
                      <a:pt x="344" y="221"/>
                    </a:cubicBezTo>
                    <a:cubicBezTo>
                      <a:pt x="341" y="224"/>
                      <a:pt x="338" y="227"/>
                      <a:pt x="335" y="230"/>
                    </a:cubicBezTo>
                    <a:cubicBezTo>
                      <a:pt x="335" y="230"/>
                      <a:pt x="334" y="230"/>
                      <a:pt x="334" y="230"/>
                    </a:cubicBezTo>
                    <a:close/>
                    <a:moveTo>
                      <a:pt x="350" y="213"/>
                    </a:moveTo>
                    <a:cubicBezTo>
                      <a:pt x="350" y="213"/>
                      <a:pt x="349" y="213"/>
                      <a:pt x="349" y="212"/>
                    </a:cubicBezTo>
                    <a:cubicBezTo>
                      <a:pt x="348" y="212"/>
                      <a:pt x="348" y="210"/>
                      <a:pt x="349" y="210"/>
                    </a:cubicBezTo>
                    <a:cubicBezTo>
                      <a:pt x="352" y="207"/>
                      <a:pt x="354" y="204"/>
                      <a:pt x="357" y="201"/>
                    </a:cubicBezTo>
                    <a:cubicBezTo>
                      <a:pt x="357" y="200"/>
                      <a:pt x="359" y="200"/>
                      <a:pt x="360" y="200"/>
                    </a:cubicBezTo>
                    <a:cubicBezTo>
                      <a:pt x="360" y="201"/>
                      <a:pt x="361" y="202"/>
                      <a:pt x="360" y="203"/>
                    </a:cubicBezTo>
                    <a:cubicBezTo>
                      <a:pt x="357" y="206"/>
                      <a:pt x="355" y="209"/>
                      <a:pt x="352" y="212"/>
                    </a:cubicBezTo>
                    <a:cubicBezTo>
                      <a:pt x="351" y="213"/>
                      <a:pt x="351" y="213"/>
                      <a:pt x="350" y="213"/>
                    </a:cubicBezTo>
                    <a:close/>
                    <a:moveTo>
                      <a:pt x="366" y="195"/>
                    </a:moveTo>
                    <a:cubicBezTo>
                      <a:pt x="365" y="195"/>
                      <a:pt x="365" y="194"/>
                      <a:pt x="365" y="194"/>
                    </a:cubicBezTo>
                    <a:cubicBezTo>
                      <a:pt x="364" y="194"/>
                      <a:pt x="364" y="192"/>
                      <a:pt x="364" y="191"/>
                    </a:cubicBezTo>
                    <a:cubicBezTo>
                      <a:pt x="367" y="188"/>
                      <a:pt x="369" y="185"/>
                      <a:pt x="371" y="182"/>
                    </a:cubicBezTo>
                    <a:cubicBezTo>
                      <a:pt x="372" y="181"/>
                      <a:pt x="373" y="181"/>
                      <a:pt x="374" y="181"/>
                    </a:cubicBezTo>
                    <a:cubicBezTo>
                      <a:pt x="375" y="182"/>
                      <a:pt x="375" y="183"/>
                      <a:pt x="375" y="184"/>
                    </a:cubicBezTo>
                    <a:cubicBezTo>
                      <a:pt x="372" y="187"/>
                      <a:pt x="370" y="191"/>
                      <a:pt x="367" y="194"/>
                    </a:cubicBezTo>
                    <a:cubicBezTo>
                      <a:pt x="367" y="194"/>
                      <a:pt x="366" y="195"/>
                      <a:pt x="366" y="195"/>
                    </a:cubicBezTo>
                    <a:close/>
                    <a:moveTo>
                      <a:pt x="380" y="175"/>
                    </a:moveTo>
                    <a:cubicBezTo>
                      <a:pt x="379" y="175"/>
                      <a:pt x="379" y="175"/>
                      <a:pt x="379" y="175"/>
                    </a:cubicBezTo>
                    <a:cubicBezTo>
                      <a:pt x="378" y="174"/>
                      <a:pt x="377" y="173"/>
                      <a:pt x="378" y="172"/>
                    </a:cubicBezTo>
                    <a:cubicBezTo>
                      <a:pt x="380" y="169"/>
                      <a:pt x="382" y="165"/>
                      <a:pt x="384" y="162"/>
                    </a:cubicBezTo>
                    <a:cubicBezTo>
                      <a:pt x="385" y="161"/>
                      <a:pt x="386" y="161"/>
                      <a:pt x="387" y="161"/>
                    </a:cubicBezTo>
                    <a:cubicBezTo>
                      <a:pt x="388" y="162"/>
                      <a:pt x="388" y="163"/>
                      <a:pt x="388" y="164"/>
                    </a:cubicBezTo>
                    <a:cubicBezTo>
                      <a:pt x="386" y="167"/>
                      <a:pt x="384" y="171"/>
                      <a:pt x="381" y="174"/>
                    </a:cubicBezTo>
                    <a:cubicBezTo>
                      <a:pt x="381" y="175"/>
                      <a:pt x="380" y="175"/>
                      <a:pt x="380" y="175"/>
                    </a:cubicBezTo>
                    <a:close/>
                    <a:moveTo>
                      <a:pt x="392" y="154"/>
                    </a:moveTo>
                    <a:cubicBezTo>
                      <a:pt x="391" y="154"/>
                      <a:pt x="391" y="154"/>
                      <a:pt x="391" y="154"/>
                    </a:cubicBezTo>
                    <a:cubicBezTo>
                      <a:pt x="390" y="154"/>
                      <a:pt x="390" y="152"/>
                      <a:pt x="390" y="151"/>
                    </a:cubicBezTo>
                    <a:cubicBezTo>
                      <a:pt x="392" y="148"/>
                      <a:pt x="394" y="144"/>
                      <a:pt x="396" y="141"/>
                    </a:cubicBezTo>
                    <a:cubicBezTo>
                      <a:pt x="396" y="140"/>
                      <a:pt x="397" y="139"/>
                      <a:pt x="398" y="140"/>
                    </a:cubicBezTo>
                    <a:cubicBezTo>
                      <a:pt x="399" y="140"/>
                      <a:pt x="400" y="141"/>
                      <a:pt x="399" y="142"/>
                    </a:cubicBezTo>
                    <a:cubicBezTo>
                      <a:pt x="397" y="146"/>
                      <a:pt x="396" y="150"/>
                      <a:pt x="394" y="153"/>
                    </a:cubicBezTo>
                    <a:cubicBezTo>
                      <a:pt x="393" y="154"/>
                      <a:pt x="393" y="154"/>
                      <a:pt x="392" y="154"/>
                    </a:cubicBezTo>
                    <a:close/>
                    <a:moveTo>
                      <a:pt x="402" y="133"/>
                    </a:moveTo>
                    <a:cubicBezTo>
                      <a:pt x="402" y="133"/>
                      <a:pt x="402" y="133"/>
                      <a:pt x="402" y="133"/>
                    </a:cubicBezTo>
                    <a:cubicBezTo>
                      <a:pt x="401" y="132"/>
                      <a:pt x="400" y="131"/>
                      <a:pt x="401" y="130"/>
                    </a:cubicBezTo>
                    <a:cubicBezTo>
                      <a:pt x="402" y="126"/>
                      <a:pt x="404" y="123"/>
                      <a:pt x="405" y="119"/>
                    </a:cubicBezTo>
                    <a:cubicBezTo>
                      <a:pt x="405" y="118"/>
                      <a:pt x="407" y="117"/>
                      <a:pt x="408" y="118"/>
                    </a:cubicBezTo>
                    <a:cubicBezTo>
                      <a:pt x="409" y="118"/>
                      <a:pt x="409" y="119"/>
                      <a:pt x="409" y="120"/>
                    </a:cubicBezTo>
                    <a:cubicBezTo>
                      <a:pt x="407" y="124"/>
                      <a:pt x="406" y="128"/>
                      <a:pt x="404" y="131"/>
                    </a:cubicBezTo>
                    <a:cubicBezTo>
                      <a:pt x="404" y="132"/>
                      <a:pt x="403" y="133"/>
                      <a:pt x="402" y="133"/>
                    </a:cubicBezTo>
                    <a:close/>
                    <a:moveTo>
                      <a:pt x="411" y="110"/>
                    </a:moveTo>
                    <a:cubicBezTo>
                      <a:pt x="410" y="110"/>
                      <a:pt x="410" y="110"/>
                      <a:pt x="410" y="110"/>
                    </a:cubicBezTo>
                    <a:cubicBezTo>
                      <a:pt x="409" y="110"/>
                      <a:pt x="409" y="109"/>
                      <a:pt x="409" y="108"/>
                    </a:cubicBezTo>
                    <a:cubicBezTo>
                      <a:pt x="410" y="104"/>
                      <a:pt x="412" y="100"/>
                      <a:pt x="413" y="96"/>
                    </a:cubicBezTo>
                    <a:cubicBezTo>
                      <a:pt x="413" y="95"/>
                      <a:pt x="414" y="95"/>
                      <a:pt x="415" y="95"/>
                    </a:cubicBezTo>
                    <a:cubicBezTo>
                      <a:pt x="416" y="95"/>
                      <a:pt x="417" y="96"/>
                      <a:pt x="417" y="97"/>
                    </a:cubicBezTo>
                    <a:cubicBezTo>
                      <a:pt x="415" y="101"/>
                      <a:pt x="414" y="105"/>
                      <a:pt x="413" y="109"/>
                    </a:cubicBezTo>
                    <a:cubicBezTo>
                      <a:pt x="413" y="110"/>
                      <a:pt x="412" y="110"/>
                      <a:pt x="411" y="110"/>
                    </a:cubicBezTo>
                    <a:close/>
                    <a:moveTo>
                      <a:pt x="418" y="87"/>
                    </a:moveTo>
                    <a:cubicBezTo>
                      <a:pt x="417" y="87"/>
                      <a:pt x="417" y="87"/>
                      <a:pt x="417" y="87"/>
                    </a:cubicBezTo>
                    <a:cubicBezTo>
                      <a:pt x="416" y="87"/>
                      <a:pt x="416" y="86"/>
                      <a:pt x="416" y="85"/>
                    </a:cubicBezTo>
                    <a:cubicBezTo>
                      <a:pt x="417" y="81"/>
                      <a:pt x="418" y="77"/>
                      <a:pt x="419" y="73"/>
                    </a:cubicBezTo>
                    <a:cubicBezTo>
                      <a:pt x="419" y="72"/>
                      <a:pt x="420" y="71"/>
                      <a:pt x="421" y="72"/>
                    </a:cubicBezTo>
                    <a:cubicBezTo>
                      <a:pt x="422" y="72"/>
                      <a:pt x="423" y="73"/>
                      <a:pt x="422" y="74"/>
                    </a:cubicBezTo>
                    <a:cubicBezTo>
                      <a:pt x="422" y="78"/>
                      <a:pt x="421" y="82"/>
                      <a:pt x="420" y="86"/>
                    </a:cubicBezTo>
                    <a:cubicBezTo>
                      <a:pt x="420" y="87"/>
                      <a:pt x="419" y="87"/>
                      <a:pt x="418" y="87"/>
                    </a:cubicBezTo>
                    <a:close/>
                    <a:moveTo>
                      <a:pt x="423" y="64"/>
                    </a:moveTo>
                    <a:cubicBezTo>
                      <a:pt x="422" y="64"/>
                      <a:pt x="422" y="64"/>
                      <a:pt x="422" y="64"/>
                    </a:cubicBezTo>
                    <a:cubicBezTo>
                      <a:pt x="421" y="64"/>
                      <a:pt x="421" y="63"/>
                      <a:pt x="421" y="61"/>
                    </a:cubicBezTo>
                    <a:cubicBezTo>
                      <a:pt x="421" y="58"/>
                      <a:pt x="422" y="54"/>
                      <a:pt x="422" y="50"/>
                    </a:cubicBezTo>
                    <a:cubicBezTo>
                      <a:pt x="423" y="49"/>
                      <a:pt x="424" y="48"/>
                      <a:pt x="425" y="48"/>
                    </a:cubicBezTo>
                    <a:cubicBezTo>
                      <a:pt x="426" y="48"/>
                      <a:pt x="427" y="49"/>
                      <a:pt x="426" y="50"/>
                    </a:cubicBezTo>
                    <a:cubicBezTo>
                      <a:pt x="426" y="54"/>
                      <a:pt x="425" y="58"/>
                      <a:pt x="425" y="62"/>
                    </a:cubicBezTo>
                    <a:cubicBezTo>
                      <a:pt x="425" y="63"/>
                      <a:pt x="424" y="64"/>
                      <a:pt x="423" y="64"/>
                    </a:cubicBezTo>
                    <a:close/>
                    <a:moveTo>
                      <a:pt x="426" y="40"/>
                    </a:moveTo>
                    <a:cubicBezTo>
                      <a:pt x="425" y="40"/>
                      <a:pt x="425" y="40"/>
                      <a:pt x="425" y="40"/>
                    </a:cubicBezTo>
                    <a:cubicBezTo>
                      <a:pt x="424" y="40"/>
                      <a:pt x="424" y="39"/>
                      <a:pt x="424" y="38"/>
                    </a:cubicBezTo>
                    <a:cubicBezTo>
                      <a:pt x="424" y="34"/>
                      <a:pt x="424" y="30"/>
                      <a:pt x="424" y="26"/>
                    </a:cubicBezTo>
                    <a:cubicBezTo>
                      <a:pt x="424" y="25"/>
                      <a:pt x="425" y="24"/>
                      <a:pt x="426" y="24"/>
                    </a:cubicBezTo>
                    <a:cubicBezTo>
                      <a:pt x="428" y="24"/>
                      <a:pt x="428" y="25"/>
                      <a:pt x="428" y="26"/>
                    </a:cubicBezTo>
                    <a:cubicBezTo>
                      <a:pt x="428" y="30"/>
                      <a:pt x="428" y="34"/>
                      <a:pt x="428" y="38"/>
                    </a:cubicBezTo>
                    <a:cubicBezTo>
                      <a:pt x="428" y="39"/>
                      <a:pt x="427" y="40"/>
                      <a:pt x="426" y="40"/>
                    </a:cubicBezTo>
                    <a:close/>
                    <a:moveTo>
                      <a:pt x="427" y="16"/>
                    </a:moveTo>
                    <a:cubicBezTo>
                      <a:pt x="426" y="16"/>
                      <a:pt x="425" y="15"/>
                      <a:pt x="425" y="14"/>
                    </a:cubicBezTo>
                    <a:cubicBezTo>
                      <a:pt x="425" y="13"/>
                      <a:pt x="425" y="13"/>
                      <a:pt x="425" y="13"/>
                    </a:cubicBezTo>
                    <a:cubicBezTo>
                      <a:pt x="425" y="10"/>
                      <a:pt x="425" y="6"/>
                      <a:pt x="424" y="2"/>
                    </a:cubicBezTo>
                    <a:cubicBezTo>
                      <a:pt x="424" y="1"/>
                      <a:pt x="425" y="0"/>
                      <a:pt x="426" y="0"/>
                    </a:cubicBezTo>
                    <a:cubicBezTo>
                      <a:pt x="427" y="0"/>
                      <a:pt x="428" y="1"/>
                      <a:pt x="428" y="2"/>
                    </a:cubicBezTo>
                    <a:cubicBezTo>
                      <a:pt x="429" y="6"/>
                      <a:pt x="429" y="10"/>
                      <a:pt x="429" y="13"/>
                    </a:cubicBezTo>
                    <a:cubicBezTo>
                      <a:pt x="429" y="14"/>
                      <a:pt x="429" y="14"/>
                      <a:pt x="429" y="14"/>
                    </a:cubicBezTo>
                    <a:cubicBezTo>
                      <a:pt x="429" y="15"/>
                      <a:pt x="428" y="16"/>
                      <a:pt x="427" y="16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2" name="Freeform 7">
                <a:extLst>
                  <a:ext uri="{FF2B5EF4-FFF2-40B4-BE49-F238E27FC236}">
                    <a16:creationId xmlns:a16="http://schemas.microsoft.com/office/drawing/2014/main" id="{71665B5E-3E64-4DA7-BACB-9132EEE29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0" y="505"/>
                <a:ext cx="713" cy="398"/>
              </a:xfrm>
              <a:custGeom>
                <a:avLst/>
                <a:gdLst>
                  <a:gd name="T0" fmla="*/ 297 w 301"/>
                  <a:gd name="T1" fmla="*/ 167 h 168"/>
                  <a:gd name="T2" fmla="*/ 301 w 301"/>
                  <a:gd name="T3" fmla="*/ 165 h 168"/>
                  <a:gd name="T4" fmla="*/ 293 w 301"/>
                  <a:gd name="T5" fmla="*/ 157 h 168"/>
                  <a:gd name="T6" fmla="*/ 286 w 301"/>
                  <a:gd name="T7" fmla="*/ 143 h 168"/>
                  <a:gd name="T8" fmla="*/ 294 w 301"/>
                  <a:gd name="T9" fmla="*/ 157 h 168"/>
                  <a:gd name="T10" fmla="*/ 279 w 301"/>
                  <a:gd name="T11" fmla="*/ 136 h 168"/>
                  <a:gd name="T12" fmla="*/ 276 w 301"/>
                  <a:gd name="T13" fmla="*/ 124 h 168"/>
                  <a:gd name="T14" fmla="*/ 281 w 301"/>
                  <a:gd name="T15" fmla="*/ 137 h 168"/>
                  <a:gd name="T16" fmla="*/ 258 w 301"/>
                  <a:gd name="T17" fmla="*/ 107 h 168"/>
                  <a:gd name="T18" fmla="*/ 268 w 301"/>
                  <a:gd name="T19" fmla="*/ 114 h 168"/>
                  <a:gd name="T20" fmla="*/ 251 w 301"/>
                  <a:gd name="T21" fmla="*/ 99 h 168"/>
                  <a:gd name="T22" fmla="*/ 242 w 301"/>
                  <a:gd name="T23" fmla="*/ 87 h 168"/>
                  <a:gd name="T24" fmla="*/ 253 w 301"/>
                  <a:gd name="T25" fmla="*/ 98 h 168"/>
                  <a:gd name="T26" fmla="*/ 233 w 301"/>
                  <a:gd name="T27" fmla="*/ 81 h 168"/>
                  <a:gd name="T28" fmla="*/ 227 w 301"/>
                  <a:gd name="T29" fmla="*/ 70 h 168"/>
                  <a:gd name="T30" fmla="*/ 234 w 301"/>
                  <a:gd name="T31" fmla="*/ 82 h 168"/>
                  <a:gd name="T32" fmla="*/ 205 w 301"/>
                  <a:gd name="T33" fmla="*/ 59 h 168"/>
                  <a:gd name="T34" fmla="*/ 217 w 301"/>
                  <a:gd name="T35" fmla="*/ 63 h 168"/>
                  <a:gd name="T36" fmla="*/ 197 w 301"/>
                  <a:gd name="T37" fmla="*/ 52 h 168"/>
                  <a:gd name="T38" fmla="*/ 185 w 301"/>
                  <a:gd name="T39" fmla="*/ 43 h 168"/>
                  <a:gd name="T40" fmla="*/ 198 w 301"/>
                  <a:gd name="T41" fmla="*/ 51 h 168"/>
                  <a:gd name="T42" fmla="*/ 175 w 301"/>
                  <a:gd name="T43" fmla="*/ 40 h 168"/>
                  <a:gd name="T44" fmla="*/ 167 w 301"/>
                  <a:gd name="T45" fmla="*/ 30 h 168"/>
                  <a:gd name="T46" fmla="*/ 176 w 301"/>
                  <a:gd name="T47" fmla="*/ 40 h 168"/>
                  <a:gd name="T48" fmla="*/ 143 w 301"/>
                  <a:gd name="T49" fmla="*/ 24 h 168"/>
                  <a:gd name="T50" fmla="*/ 156 w 301"/>
                  <a:gd name="T51" fmla="*/ 25 h 168"/>
                  <a:gd name="T52" fmla="*/ 132 w 301"/>
                  <a:gd name="T53" fmla="*/ 20 h 168"/>
                  <a:gd name="T54" fmla="*/ 119 w 301"/>
                  <a:gd name="T55" fmla="*/ 14 h 168"/>
                  <a:gd name="T56" fmla="*/ 134 w 301"/>
                  <a:gd name="T57" fmla="*/ 19 h 168"/>
                  <a:gd name="T58" fmla="*/ 109 w 301"/>
                  <a:gd name="T59" fmla="*/ 13 h 168"/>
                  <a:gd name="T60" fmla="*/ 98 w 301"/>
                  <a:gd name="T61" fmla="*/ 6 h 168"/>
                  <a:gd name="T62" fmla="*/ 109 w 301"/>
                  <a:gd name="T63" fmla="*/ 13 h 168"/>
                  <a:gd name="T64" fmla="*/ 74 w 301"/>
                  <a:gd name="T65" fmla="*/ 6 h 168"/>
                  <a:gd name="T66" fmla="*/ 86 w 301"/>
                  <a:gd name="T67" fmla="*/ 4 h 168"/>
                  <a:gd name="T68" fmla="*/ 2 w 301"/>
                  <a:gd name="T69" fmla="*/ 5 h 168"/>
                  <a:gd name="T70" fmla="*/ 14 w 301"/>
                  <a:gd name="T71" fmla="*/ 0 h 168"/>
                  <a:gd name="T72" fmla="*/ 3 w 301"/>
                  <a:gd name="T73" fmla="*/ 5 h 168"/>
                  <a:gd name="T74" fmla="*/ 62 w 301"/>
                  <a:gd name="T75" fmla="*/ 5 h 168"/>
                  <a:gd name="T76" fmla="*/ 50 w 301"/>
                  <a:gd name="T77" fmla="*/ 0 h 168"/>
                  <a:gd name="T78" fmla="*/ 62 w 301"/>
                  <a:gd name="T79" fmla="*/ 5 h 168"/>
                  <a:gd name="T80" fmla="*/ 26 w 301"/>
                  <a:gd name="T81" fmla="*/ 0 h 168"/>
                  <a:gd name="T82" fmla="*/ 38 w 301"/>
                  <a:gd name="T83" fmla="*/ 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1" h="168">
                    <a:moveTo>
                      <a:pt x="299" y="168"/>
                    </a:moveTo>
                    <a:cubicBezTo>
                      <a:pt x="298" y="168"/>
                      <a:pt x="297" y="168"/>
                      <a:pt x="297" y="167"/>
                    </a:cubicBezTo>
                    <a:cubicBezTo>
                      <a:pt x="297" y="167"/>
                      <a:pt x="297" y="167"/>
                      <a:pt x="297" y="167"/>
                    </a:cubicBezTo>
                    <a:cubicBezTo>
                      <a:pt x="296" y="166"/>
                      <a:pt x="297" y="165"/>
                      <a:pt x="298" y="164"/>
                    </a:cubicBezTo>
                    <a:cubicBezTo>
                      <a:pt x="299" y="164"/>
                      <a:pt x="300" y="164"/>
                      <a:pt x="300" y="165"/>
                    </a:cubicBezTo>
                    <a:cubicBezTo>
                      <a:pt x="301" y="165"/>
                      <a:pt x="301" y="165"/>
                      <a:pt x="301" y="165"/>
                    </a:cubicBezTo>
                    <a:cubicBezTo>
                      <a:pt x="301" y="166"/>
                      <a:pt x="301" y="168"/>
                      <a:pt x="300" y="168"/>
                    </a:cubicBezTo>
                    <a:lnTo>
                      <a:pt x="299" y="168"/>
                    </a:lnTo>
                    <a:close/>
                    <a:moveTo>
                      <a:pt x="293" y="157"/>
                    </a:moveTo>
                    <a:cubicBezTo>
                      <a:pt x="292" y="157"/>
                      <a:pt x="292" y="157"/>
                      <a:pt x="291" y="156"/>
                    </a:cubicBezTo>
                    <a:cubicBezTo>
                      <a:pt x="289" y="153"/>
                      <a:pt x="288" y="149"/>
                      <a:pt x="285" y="146"/>
                    </a:cubicBezTo>
                    <a:cubicBezTo>
                      <a:pt x="285" y="145"/>
                      <a:pt x="285" y="144"/>
                      <a:pt x="286" y="143"/>
                    </a:cubicBezTo>
                    <a:cubicBezTo>
                      <a:pt x="287" y="143"/>
                      <a:pt x="288" y="143"/>
                      <a:pt x="289" y="144"/>
                    </a:cubicBezTo>
                    <a:cubicBezTo>
                      <a:pt x="291" y="147"/>
                      <a:pt x="293" y="151"/>
                      <a:pt x="295" y="154"/>
                    </a:cubicBezTo>
                    <a:cubicBezTo>
                      <a:pt x="295" y="155"/>
                      <a:pt x="295" y="156"/>
                      <a:pt x="294" y="157"/>
                    </a:cubicBezTo>
                    <a:lnTo>
                      <a:pt x="293" y="157"/>
                    </a:lnTo>
                    <a:close/>
                    <a:moveTo>
                      <a:pt x="281" y="137"/>
                    </a:moveTo>
                    <a:cubicBezTo>
                      <a:pt x="280" y="137"/>
                      <a:pt x="280" y="136"/>
                      <a:pt x="279" y="136"/>
                    </a:cubicBezTo>
                    <a:cubicBezTo>
                      <a:pt x="277" y="132"/>
                      <a:pt x="275" y="129"/>
                      <a:pt x="272" y="126"/>
                    </a:cubicBezTo>
                    <a:cubicBezTo>
                      <a:pt x="272" y="125"/>
                      <a:pt x="272" y="124"/>
                      <a:pt x="273" y="123"/>
                    </a:cubicBezTo>
                    <a:cubicBezTo>
                      <a:pt x="274" y="123"/>
                      <a:pt x="275" y="123"/>
                      <a:pt x="276" y="124"/>
                    </a:cubicBezTo>
                    <a:cubicBezTo>
                      <a:pt x="278" y="127"/>
                      <a:pt x="280" y="130"/>
                      <a:pt x="283" y="134"/>
                    </a:cubicBezTo>
                    <a:cubicBezTo>
                      <a:pt x="283" y="135"/>
                      <a:pt x="283" y="136"/>
                      <a:pt x="282" y="136"/>
                    </a:cubicBezTo>
                    <a:cubicBezTo>
                      <a:pt x="282" y="137"/>
                      <a:pt x="281" y="137"/>
                      <a:pt x="281" y="137"/>
                    </a:cubicBezTo>
                    <a:close/>
                    <a:moveTo>
                      <a:pt x="267" y="117"/>
                    </a:moveTo>
                    <a:cubicBezTo>
                      <a:pt x="266" y="117"/>
                      <a:pt x="266" y="117"/>
                      <a:pt x="265" y="116"/>
                    </a:cubicBezTo>
                    <a:cubicBezTo>
                      <a:pt x="263" y="113"/>
                      <a:pt x="260" y="110"/>
                      <a:pt x="258" y="107"/>
                    </a:cubicBezTo>
                    <a:cubicBezTo>
                      <a:pt x="257" y="106"/>
                      <a:pt x="257" y="105"/>
                      <a:pt x="258" y="104"/>
                    </a:cubicBezTo>
                    <a:cubicBezTo>
                      <a:pt x="259" y="104"/>
                      <a:pt x="260" y="104"/>
                      <a:pt x="261" y="105"/>
                    </a:cubicBezTo>
                    <a:cubicBezTo>
                      <a:pt x="263" y="108"/>
                      <a:pt x="266" y="111"/>
                      <a:pt x="268" y="114"/>
                    </a:cubicBezTo>
                    <a:cubicBezTo>
                      <a:pt x="269" y="115"/>
                      <a:pt x="269" y="116"/>
                      <a:pt x="268" y="117"/>
                    </a:cubicBezTo>
                    <a:cubicBezTo>
                      <a:pt x="268" y="117"/>
                      <a:pt x="267" y="117"/>
                      <a:pt x="267" y="117"/>
                    </a:cubicBezTo>
                    <a:close/>
                    <a:moveTo>
                      <a:pt x="251" y="99"/>
                    </a:moveTo>
                    <a:cubicBezTo>
                      <a:pt x="251" y="99"/>
                      <a:pt x="250" y="99"/>
                      <a:pt x="250" y="98"/>
                    </a:cubicBezTo>
                    <a:cubicBezTo>
                      <a:pt x="247" y="95"/>
                      <a:pt x="245" y="92"/>
                      <a:pt x="242" y="90"/>
                    </a:cubicBezTo>
                    <a:cubicBezTo>
                      <a:pt x="241" y="89"/>
                      <a:pt x="241" y="88"/>
                      <a:pt x="242" y="87"/>
                    </a:cubicBezTo>
                    <a:cubicBezTo>
                      <a:pt x="242" y="86"/>
                      <a:pt x="244" y="86"/>
                      <a:pt x="245" y="87"/>
                    </a:cubicBezTo>
                    <a:cubicBezTo>
                      <a:pt x="247" y="90"/>
                      <a:pt x="250" y="93"/>
                      <a:pt x="253" y="96"/>
                    </a:cubicBezTo>
                    <a:cubicBezTo>
                      <a:pt x="254" y="96"/>
                      <a:pt x="254" y="98"/>
                      <a:pt x="253" y="98"/>
                    </a:cubicBezTo>
                    <a:cubicBezTo>
                      <a:pt x="252" y="99"/>
                      <a:pt x="252" y="99"/>
                      <a:pt x="251" y="99"/>
                    </a:cubicBezTo>
                    <a:close/>
                    <a:moveTo>
                      <a:pt x="234" y="82"/>
                    </a:moveTo>
                    <a:cubicBezTo>
                      <a:pt x="234" y="82"/>
                      <a:pt x="234" y="82"/>
                      <a:pt x="233" y="81"/>
                    </a:cubicBezTo>
                    <a:cubicBezTo>
                      <a:pt x="230" y="79"/>
                      <a:pt x="227" y="76"/>
                      <a:pt x="224" y="73"/>
                    </a:cubicBezTo>
                    <a:cubicBezTo>
                      <a:pt x="223" y="73"/>
                      <a:pt x="223" y="71"/>
                      <a:pt x="224" y="71"/>
                    </a:cubicBezTo>
                    <a:cubicBezTo>
                      <a:pt x="225" y="70"/>
                      <a:pt x="226" y="70"/>
                      <a:pt x="227" y="70"/>
                    </a:cubicBezTo>
                    <a:cubicBezTo>
                      <a:pt x="230" y="73"/>
                      <a:pt x="233" y="76"/>
                      <a:pt x="236" y="78"/>
                    </a:cubicBezTo>
                    <a:cubicBezTo>
                      <a:pt x="237" y="79"/>
                      <a:pt x="237" y="80"/>
                      <a:pt x="236" y="81"/>
                    </a:cubicBezTo>
                    <a:cubicBezTo>
                      <a:pt x="236" y="82"/>
                      <a:pt x="235" y="82"/>
                      <a:pt x="234" y="82"/>
                    </a:cubicBezTo>
                    <a:close/>
                    <a:moveTo>
                      <a:pt x="216" y="66"/>
                    </a:moveTo>
                    <a:cubicBezTo>
                      <a:pt x="216" y="66"/>
                      <a:pt x="215" y="66"/>
                      <a:pt x="215" y="66"/>
                    </a:cubicBezTo>
                    <a:cubicBezTo>
                      <a:pt x="212" y="63"/>
                      <a:pt x="209" y="61"/>
                      <a:pt x="205" y="59"/>
                    </a:cubicBezTo>
                    <a:cubicBezTo>
                      <a:pt x="205" y="58"/>
                      <a:pt x="204" y="57"/>
                      <a:pt x="205" y="56"/>
                    </a:cubicBezTo>
                    <a:cubicBezTo>
                      <a:pt x="206" y="55"/>
                      <a:pt x="207" y="55"/>
                      <a:pt x="208" y="55"/>
                    </a:cubicBezTo>
                    <a:cubicBezTo>
                      <a:pt x="211" y="58"/>
                      <a:pt x="214" y="60"/>
                      <a:pt x="217" y="63"/>
                    </a:cubicBezTo>
                    <a:cubicBezTo>
                      <a:pt x="218" y="63"/>
                      <a:pt x="219" y="65"/>
                      <a:pt x="218" y="65"/>
                    </a:cubicBezTo>
                    <a:cubicBezTo>
                      <a:pt x="217" y="66"/>
                      <a:pt x="217" y="66"/>
                      <a:pt x="216" y="66"/>
                    </a:cubicBezTo>
                    <a:close/>
                    <a:moveTo>
                      <a:pt x="197" y="52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2" y="50"/>
                      <a:pt x="189" y="48"/>
                      <a:pt x="186" y="45"/>
                    </a:cubicBezTo>
                    <a:cubicBezTo>
                      <a:pt x="185" y="45"/>
                      <a:pt x="184" y="44"/>
                      <a:pt x="185" y="43"/>
                    </a:cubicBezTo>
                    <a:cubicBezTo>
                      <a:pt x="186" y="42"/>
                      <a:pt x="187" y="41"/>
                      <a:pt x="188" y="42"/>
                    </a:cubicBezTo>
                    <a:cubicBezTo>
                      <a:pt x="191" y="44"/>
                      <a:pt x="195" y="46"/>
                      <a:pt x="198" y="49"/>
                    </a:cubicBezTo>
                    <a:cubicBezTo>
                      <a:pt x="199" y="49"/>
                      <a:pt x="199" y="50"/>
                      <a:pt x="198" y="51"/>
                    </a:cubicBezTo>
                    <a:cubicBezTo>
                      <a:pt x="198" y="52"/>
                      <a:pt x="197" y="52"/>
                      <a:pt x="197" y="52"/>
                    </a:cubicBezTo>
                    <a:close/>
                    <a:moveTo>
                      <a:pt x="176" y="40"/>
                    </a:moveTo>
                    <a:cubicBezTo>
                      <a:pt x="175" y="40"/>
                      <a:pt x="175" y="40"/>
                      <a:pt x="175" y="40"/>
                    </a:cubicBezTo>
                    <a:cubicBezTo>
                      <a:pt x="172" y="38"/>
                      <a:pt x="168" y="36"/>
                      <a:pt x="165" y="34"/>
                    </a:cubicBezTo>
                    <a:cubicBezTo>
                      <a:pt x="164" y="34"/>
                      <a:pt x="163" y="32"/>
                      <a:pt x="164" y="31"/>
                    </a:cubicBezTo>
                    <a:cubicBezTo>
                      <a:pt x="164" y="30"/>
                      <a:pt x="166" y="30"/>
                      <a:pt x="167" y="30"/>
                    </a:cubicBezTo>
                    <a:cubicBezTo>
                      <a:pt x="170" y="32"/>
                      <a:pt x="174" y="34"/>
                      <a:pt x="177" y="36"/>
                    </a:cubicBezTo>
                    <a:cubicBezTo>
                      <a:pt x="178" y="37"/>
                      <a:pt x="179" y="38"/>
                      <a:pt x="178" y="39"/>
                    </a:cubicBezTo>
                    <a:cubicBezTo>
                      <a:pt x="178" y="39"/>
                      <a:pt x="177" y="40"/>
                      <a:pt x="176" y="40"/>
                    </a:cubicBezTo>
                    <a:close/>
                    <a:moveTo>
                      <a:pt x="155" y="29"/>
                    </a:moveTo>
                    <a:cubicBezTo>
                      <a:pt x="154" y="29"/>
                      <a:pt x="154" y="29"/>
                      <a:pt x="154" y="29"/>
                    </a:cubicBezTo>
                    <a:cubicBezTo>
                      <a:pt x="150" y="27"/>
                      <a:pt x="147" y="26"/>
                      <a:pt x="143" y="24"/>
                    </a:cubicBezTo>
                    <a:cubicBezTo>
                      <a:pt x="142" y="24"/>
                      <a:pt x="141" y="23"/>
                      <a:pt x="142" y="22"/>
                    </a:cubicBezTo>
                    <a:cubicBezTo>
                      <a:pt x="142" y="21"/>
                      <a:pt x="143" y="20"/>
                      <a:pt x="144" y="21"/>
                    </a:cubicBezTo>
                    <a:cubicBezTo>
                      <a:pt x="148" y="22"/>
                      <a:pt x="152" y="24"/>
                      <a:pt x="156" y="25"/>
                    </a:cubicBezTo>
                    <a:cubicBezTo>
                      <a:pt x="157" y="26"/>
                      <a:pt x="157" y="27"/>
                      <a:pt x="157" y="28"/>
                    </a:cubicBezTo>
                    <a:cubicBezTo>
                      <a:pt x="156" y="29"/>
                      <a:pt x="156" y="29"/>
                      <a:pt x="155" y="29"/>
                    </a:cubicBezTo>
                    <a:close/>
                    <a:moveTo>
                      <a:pt x="132" y="20"/>
                    </a:moveTo>
                    <a:cubicBezTo>
                      <a:pt x="132" y="20"/>
                      <a:pt x="132" y="20"/>
                      <a:pt x="132" y="20"/>
                    </a:cubicBezTo>
                    <a:cubicBezTo>
                      <a:pt x="128" y="19"/>
                      <a:pt x="124" y="17"/>
                      <a:pt x="120" y="16"/>
                    </a:cubicBezTo>
                    <a:cubicBezTo>
                      <a:pt x="119" y="16"/>
                      <a:pt x="119" y="15"/>
                      <a:pt x="119" y="14"/>
                    </a:cubicBezTo>
                    <a:cubicBezTo>
                      <a:pt x="119" y="13"/>
                      <a:pt x="121" y="12"/>
                      <a:pt x="122" y="12"/>
                    </a:cubicBezTo>
                    <a:cubicBezTo>
                      <a:pt x="125" y="14"/>
                      <a:pt x="129" y="15"/>
                      <a:pt x="133" y="16"/>
                    </a:cubicBezTo>
                    <a:cubicBezTo>
                      <a:pt x="134" y="17"/>
                      <a:pt x="135" y="18"/>
                      <a:pt x="134" y="19"/>
                    </a:cubicBezTo>
                    <a:cubicBezTo>
                      <a:pt x="134" y="20"/>
                      <a:pt x="133" y="20"/>
                      <a:pt x="132" y="20"/>
                    </a:cubicBezTo>
                    <a:close/>
                    <a:moveTo>
                      <a:pt x="109" y="13"/>
                    </a:moveTo>
                    <a:cubicBezTo>
                      <a:pt x="109" y="13"/>
                      <a:pt x="109" y="13"/>
                      <a:pt x="109" y="13"/>
                    </a:cubicBezTo>
                    <a:cubicBezTo>
                      <a:pt x="105" y="12"/>
                      <a:pt x="101" y="11"/>
                      <a:pt x="97" y="10"/>
                    </a:cubicBezTo>
                    <a:cubicBezTo>
                      <a:pt x="96" y="10"/>
                      <a:pt x="96" y="9"/>
                      <a:pt x="96" y="8"/>
                    </a:cubicBezTo>
                    <a:cubicBezTo>
                      <a:pt x="96" y="7"/>
                      <a:pt x="97" y="6"/>
                      <a:pt x="98" y="6"/>
                    </a:cubicBezTo>
                    <a:cubicBezTo>
                      <a:pt x="102" y="7"/>
                      <a:pt x="106" y="8"/>
                      <a:pt x="110" y="9"/>
                    </a:cubicBezTo>
                    <a:cubicBezTo>
                      <a:pt x="111" y="9"/>
                      <a:pt x="112" y="11"/>
                      <a:pt x="111" y="12"/>
                    </a:cubicBezTo>
                    <a:cubicBezTo>
                      <a:pt x="111" y="13"/>
                      <a:pt x="110" y="13"/>
                      <a:pt x="109" y="13"/>
                    </a:cubicBezTo>
                    <a:close/>
                    <a:moveTo>
                      <a:pt x="86" y="8"/>
                    </a:moveTo>
                    <a:cubicBezTo>
                      <a:pt x="86" y="8"/>
                      <a:pt x="86" y="8"/>
                      <a:pt x="86" y="8"/>
                    </a:cubicBezTo>
                    <a:cubicBezTo>
                      <a:pt x="82" y="7"/>
                      <a:pt x="78" y="7"/>
                      <a:pt x="74" y="6"/>
                    </a:cubicBezTo>
                    <a:cubicBezTo>
                      <a:pt x="73" y="6"/>
                      <a:pt x="72" y="5"/>
                      <a:pt x="72" y="4"/>
                    </a:cubicBezTo>
                    <a:cubicBezTo>
                      <a:pt x="72" y="3"/>
                      <a:pt x="73" y="2"/>
                      <a:pt x="74" y="2"/>
                    </a:cubicBezTo>
                    <a:cubicBezTo>
                      <a:pt x="78" y="3"/>
                      <a:pt x="82" y="3"/>
                      <a:pt x="86" y="4"/>
                    </a:cubicBezTo>
                    <a:cubicBezTo>
                      <a:pt x="87" y="4"/>
                      <a:pt x="88" y="5"/>
                      <a:pt x="88" y="6"/>
                    </a:cubicBezTo>
                    <a:cubicBezTo>
                      <a:pt x="88" y="7"/>
                      <a:pt x="87" y="8"/>
                      <a:pt x="86" y="8"/>
                    </a:cubicBezTo>
                    <a:close/>
                    <a:moveTo>
                      <a:pt x="2" y="5"/>
                    </a:moveTo>
                    <a:cubicBezTo>
                      <a:pt x="1" y="5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15" y="0"/>
                      <a:pt x="16" y="1"/>
                      <a:pt x="16" y="2"/>
                    </a:cubicBezTo>
                    <a:cubicBezTo>
                      <a:pt x="16" y="3"/>
                      <a:pt x="16" y="4"/>
                      <a:pt x="14" y="4"/>
                    </a:cubicBezTo>
                    <a:cubicBezTo>
                      <a:pt x="10" y="4"/>
                      <a:pt x="7" y="5"/>
                      <a:pt x="3" y="5"/>
                    </a:cubicBezTo>
                    <a:lnTo>
                      <a:pt x="2" y="5"/>
                    </a:lnTo>
                    <a:close/>
                    <a:moveTo>
                      <a:pt x="62" y="5"/>
                    </a:moveTo>
                    <a:cubicBezTo>
                      <a:pt x="62" y="5"/>
                      <a:pt x="62" y="5"/>
                      <a:pt x="62" y="5"/>
                    </a:cubicBezTo>
                    <a:cubicBezTo>
                      <a:pt x="58" y="4"/>
                      <a:pt x="54" y="4"/>
                      <a:pt x="50" y="4"/>
                    </a:cubicBezTo>
                    <a:cubicBezTo>
                      <a:pt x="49" y="4"/>
                      <a:pt x="48" y="3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4" y="0"/>
                      <a:pt x="58" y="0"/>
                      <a:pt x="62" y="1"/>
                    </a:cubicBezTo>
                    <a:cubicBezTo>
                      <a:pt x="64" y="1"/>
                      <a:pt x="64" y="2"/>
                      <a:pt x="64" y="3"/>
                    </a:cubicBezTo>
                    <a:cubicBezTo>
                      <a:pt x="64" y="4"/>
                      <a:pt x="63" y="5"/>
                      <a:pt x="62" y="5"/>
                    </a:cubicBezTo>
                    <a:close/>
                    <a:moveTo>
                      <a:pt x="26" y="4"/>
                    </a:moveTo>
                    <a:cubicBezTo>
                      <a:pt x="25" y="4"/>
                      <a:pt x="24" y="3"/>
                      <a:pt x="24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30" y="0"/>
                      <a:pt x="34" y="0"/>
                      <a:pt x="38" y="0"/>
                    </a:cubicBezTo>
                    <a:cubicBezTo>
                      <a:pt x="39" y="0"/>
                      <a:pt x="40" y="0"/>
                      <a:pt x="40" y="2"/>
                    </a:cubicBezTo>
                    <a:cubicBezTo>
                      <a:pt x="40" y="3"/>
                      <a:pt x="39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4" y="3"/>
                      <a:pt x="30" y="4"/>
                      <a:pt x="26" y="4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3" name="Freeform 8">
                <a:extLst>
                  <a:ext uri="{FF2B5EF4-FFF2-40B4-BE49-F238E27FC236}">
                    <a16:creationId xmlns:a16="http://schemas.microsoft.com/office/drawing/2014/main" id="{22EDA013-33F6-472F-B2E5-CAF641CF99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4" y="536"/>
                <a:ext cx="216" cy="114"/>
              </a:xfrm>
              <a:custGeom>
                <a:avLst/>
                <a:gdLst>
                  <a:gd name="T0" fmla="*/ 2 w 91"/>
                  <a:gd name="T1" fmla="*/ 48 h 48"/>
                  <a:gd name="T2" fmla="*/ 0 w 91"/>
                  <a:gd name="T3" fmla="*/ 47 h 48"/>
                  <a:gd name="T4" fmla="*/ 1 w 91"/>
                  <a:gd name="T5" fmla="*/ 44 h 48"/>
                  <a:gd name="T6" fmla="*/ 11 w 91"/>
                  <a:gd name="T7" fmla="*/ 37 h 48"/>
                  <a:gd name="T8" fmla="*/ 13 w 91"/>
                  <a:gd name="T9" fmla="*/ 38 h 48"/>
                  <a:gd name="T10" fmla="*/ 13 w 91"/>
                  <a:gd name="T11" fmla="*/ 41 h 48"/>
                  <a:gd name="T12" fmla="*/ 3 w 91"/>
                  <a:gd name="T13" fmla="*/ 48 h 48"/>
                  <a:gd name="T14" fmla="*/ 2 w 91"/>
                  <a:gd name="T15" fmla="*/ 48 h 48"/>
                  <a:gd name="T16" fmla="*/ 22 w 91"/>
                  <a:gd name="T17" fmla="*/ 35 h 48"/>
                  <a:gd name="T18" fmla="*/ 20 w 91"/>
                  <a:gd name="T19" fmla="*/ 34 h 48"/>
                  <a:gd name="T20" fmla="*/ 21 w 91"/>
                  <a:gd name="T21" fmla="*/ 31 h 48"/>
                  <a:gd name="T22" fmla="*/ 31 w 91"/>
                  <a:gd name="T23" fmla="*/ 25 h 48"/>
                  <a:gd name="T24" fmla="*/ 34 w 91"/>
                  <a:gd name="T25" fmla="*/ 25 h 48"/>
                  <a:gd name="T26" fmla="*/ 33 w 91"/>
                  <a:gd name="T27" fmla="*/ 28 h 48"/>
                  <a:gd name="T28" fmla="*/ 23 w 91"/>
                  <a:gd name="T29" fmla="*/ 34 h 48"/>
                  <a:gd name="T30" fmla="*/ 22 w 91"/>
                  <a:gd name="T31" fmla="*/ 35 h 48"/>
                  <a:gd name="T32" fmla="*/ 43 w 91"/>
                  <a:gd name="T33" fmla="*/ 23 h 48"/>
                  <a:gd name="T34" fmla="*/ 41 w 91"/>
                  <a:gd name="T35" fmla="*/ 22 h 48"/>
                  <a:gd name="T36" fmla="*/ 42 w 91"/>
                  <a:gd name="T37" fmla="*/ 19 h 48"/>
                  <a:gd name="T38" fmla="*/ 53 w 91"/>
                  <a:gd name="T39" fmla="*/ 14 h 48"/>
                  <a:gd name="T40" fmla="*/ 55 w 91"/>
                  <a:gd name="T41" fmla="*/ 15 h 48"/>
                  <a:gd name="T42" fmla="*/ 54 w 91"/>
                  <a:gd name="T43" fmla="*/ 17 h 48"/>
                  <a:gd name="T44" fmla="*/ 44 w 91"/>
                  <a:gd name="T45" fmla="*/ 23 h 48"/>
                  <a:gd name="T46" fmla="*/ 43 w 91"/>
                  <a:gd name="T47" fmla="*/ 23 h 48"/>
                  <a:gd name="T48" fmla="*/ 65 w 91"/>
                  <a:gd name="T49" fmla="*/ 13 h 48"/>
                  <a:gd name="T50" fmla="*/ 63 w 91"/>
                  <a:gd name="T51" fmla="*/ 11 h 48"/>
                  <a:gd name="T52" fmla="*/ 64 w 91"/>
                  <a:gd name="T53" fmla="*/ 9 h 48"/>
                  <a:gd name="T54" fmla="*/ 75 w 91"/>
                  <a:gd name="T55" fmla="*/ 4 h 48"/>
                  <a:gd name="T56" fmla="*/ 78 w 91"/>
                  <a:gd name="T57" fmla="*/ 6 h 48"/>
                  <a:gd name="T58" fmla="*/ 76 w 91"/>
                  <a:gd name="T59" fmla="*/ 8 h 48"/>
                  <a:gd name="T60" fmla="*/ 65 w 91"/>
                  <a:gd name="T61" fmla="*/ 13 h 48"/>
                  <a:gd name="T62" fmla="*/ 87 w 91"/>
                  <a:gd name="T63" fmla="*/ 4 h 48"/>
                  <a:gd name="T64" fmla="*/ 85 w 91"/>
                  <a:gd name="T65" fmla="*/ 3 h 48"/>
                  <a:gd name="T66" fmla="*/ 86 w 91"/>
                  <a:gd name="T67" fmla="*/ 1 h 48"/>
                  <a:gd name="T68" fmla="*/ 88 w 91"/>
                  <a:gd name="T69" fmla="*/ 0 h 48"/>
                  <a:gd name="T70" fmla="*/ 90 w 91"/>
                  <a:gd name="T71" fmla="*/ 1 h 48"/>
                  <a:gd name="T72" fmla="*/ 89 w 91"/>
                  <a:gd name="T73" fmla="*/ 4 h 48"/>
                  <a:gd name="T74" fmla="*/ 88 w 91"/>
                  <a:gd name="T75" fmla="*/ 4 h 48"/>
                  <a:gd name="T76" fmla="*/ 87 w 91"/>
                  <a:gd name="T77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48">
                    <a:moveTo>
                      <a:pt x="2" y="48"/>
                    </a:moveTo>
                    <a:cubicBezTo>
                      <a:pt x="1" y="48"/>
                      <a:pt x="1" y="48"/>
                      <a:pt x="0" y="47"/>
                    </a:cubicBezTo>
                    <a:cubicBezTo>
                      <a:pt x="0" y="46"/>
                      <a:pt x="0" y="45"/>
                      <a:pt x="1" y="44"/>
                    </a:cubicBezTo>
                    <a:cubicBezTo>
                      <a:pt x="4" y="42"/>
                      <a:pt x="7" y="40"/>
                      <a:pt x="11" y="37"/>
                    </a:cubicBezTo>
                    <a:cubicBezTo>
                      <a:pt x="12" y="37"/>
                      <a:pt x="13" y="37"/>
                      <a:pt x="13" y="38"/>
                    </a:cubicBezTo>
                    <a:cubicBezTo>
                      <a:pt x="14" y="39"/>
                      <a:pt x="14" y="40"/>
                      <a:pt x="13" y="41"/>
                    </a:cubicBezTo>
                    <a:cubicBezTo>
                      <a:pt x="10" y="43"/>
                      <a:pt x="6" y="45"/>
                      <a:pt x="3" y="48"/>
                    </a:cubicBezTo>
                    <a:cubicBezTo>
                      <a:pt x="3" y="48"/>
                      <a:pt x="2" y="48"/>
                      <a:pt x="2" y="48"/>
                    </a:cubicBezTo>
                    <a:close/>
                    <a:moveTo>
                      <a:pt x="22" y="35"/>
                    </a:moveTo>
                    <a:cubicBezTo>
                      <a:pt x="21" y="35"/>
                      <a:pt x="21" y="34"/>
                      <a:pt x="20" y="34"/>
                    </a:cubicBezTo>
                    <a:cubicBezTo>
                      <a:pt x="20" y="33"/>
                      <a:pt x="20" y="31"/>
                      <a:pt x="21" y="31"/>
                    </a:cubicBezTo>
                    <a:cubicBezTo>
                      <a:pt x="24" y="29"/>
                      <a:pt x="28" y="27"/>
                      <a:pt x="31" y="25"/>
                    </a:cubicBezTo>
                    <a:cubicBezTo>
                      <a:pt x="32" y="24"/>
                      <a:pt x="33" y="24"/>
                      <a:pt x="34" y="25"/>
                    </a:cubicBezTo>
                    <a:cubicBezTo>
                      <a:pt x="34" y="26"/>
                      <a:pt x="34" y="28"/>
                      <a:pt x="33" y="28"/>
                    </a:cubicBezTo>
                    <a:cubicBezTo>
                      <a:pt x="30" y="30"/>
                      <a:pt x="26" y="32"/>
                      <a:pt x="23" y="34"/>
                    </a:cubicBezTo>
                    <a:lnTo>
                      <a:pt x="22" y="35"/>
                    </a:lnTo>
                    <a:close/>
                    <a:moveTo>
                      <a:pt x="43" y="23"/>
                    </a:moveTo>
                    <a:cubicBezTo>
                      <a:pt x="42" y="23"/>
                      <a:pt x="41" y="22"/>
                      <a:pt x="41" y="22"/>
                    </a:cubicBezTo>
                    <a:cubicBezTo>
                      <a:pt x="40" y="21"/>
                      <a:pt x="41" y="19"/>
                      <a:pt x="42" y="19"/>
                    </a:cubicBezTo>
                    <a:cubicBezTo>
                      <a:pt x="45" y="17"/>
                      <a:pt x="49" y="15"/>
                      <a:pt x="53" y="14"/>
                    </a:cubicBezTo>
                    <a:cubicBezTo>
                      <a:pt x="54" y="13"/>
                      <a:pt x="55" y="14"/>
                      <a:pt x="55" y="15"/>
                    </a:cubicBezTo>
                    <a:cubicBezTo>
                      <a:pt x="56" y="16"/>
                      <a:pt x="55" y="17"/>
                      <a:pt x="54" y="17"/>
                    </a:cubicBezTo>
                    <a:cubicBezTo>
                      <a:pt x="51" y="19"/>
                      <a:pt x="47" y="21"/>
                      <a:pt x="44" y="23"/>
                    </a:cubicBezTo>
                    <a:lnTo>
                      <a:pt x="43" y="23"/>
                    </a:lnTo>
                    <a:close/>
                    <a:moveTo>
                      <a:pt x="65" y="13"/>
                    </a:moveTo>
                    <a:cubicBezTo>
                      <a:pt x="64" y="13"/>
                      <a:pt x="63" y="12"/>
                      <a:pt x="63" y="11"/>
                    </a:cubicBezTo>
                    <a:cubicBezTo>
                      <a:pt x="62" y="10"/>
                      <a:pt x="63" y="9"/>
                      <a:pt x="64" y="9"/>
                    </a:cubicBezTo>
                    <a:cubicBezTo>
                      <a:pt x="67" y="7"/>
                      <a:pt x="71" y="6"/>
                      <a:pt x="75" y="4"/>
                    </a:cubicBezTo>
                    <a:cubicBezTo>
                      <a:pt x="76" y="4"/>
                      <a:pt x="77" y="5"/>
                      <a:pt x="78" y="6"/>
                    </a:cubicBezTo>
                    <a:cubicBezTo>
                      <a:pt x="78" y="7"/>
                      <a:pt x="77" y="8"/>
                      <a:pt x="76" y="8"/>
                    </a:cubicBezTo>
                    <a:cubicBezTo>
                      <a:pt x="73" y="10"/>
                      <a:pt x="69" y="11"/>
                      <a:pt x="65" y="13"/>
                    </a:cubicBezTo>
                    <a:close/>
                    <a:moveTo>
                      <a:pt x="87" y="4"/>
                    </a:moveTo>
                    <a:cubicBezTo>
                      <a:pt x="86" y="4"/>
                      <a:pt x="85" y="4"/>
                      <a:pt x="85" y="3"/>
                    </a:cubicBezTo>
                    <a:cubicBezTo>
                      <a:pt x="85" y="2"/>
                      <a:pt x="85" y="1"/>
                      <a:pt x="86" y="1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90" y="0"/>
                      <a:pt x="90" y="1"/>
                    </a:cubicBezTo>
                    <a:cubicBezTo>
                      <a:pt x="91" y="2"/>
                      <a:pt x="90" y="4"/>
                      <a:pt x="89" y="4"/>
                    </a:cubicBezTo>
                    <a:cubicBezTo>
                      <a:pt x="88" y="4"/>
                      <a:pt x="88" y="4"/>
                      <a:pt x="88" y="4"/>
                    </a:cubicBezTo>
                    <a:lnTo>
                      <a:pt x="87" y="4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4" name="Freeform 9">
                <a:extLst>
                  <a:ext uri="{FF2B5EF4-FFF2-40B4-BE49-F238E27FC236}">
                    <a16:creationId xmlns:a16="http://schemas.microsoft.com/office/drawing/2014/main" id="{1E5A94BC-6F3C-4C67-B4FD-8F5B4153A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154"/>
                <a:ext cx="137" cy="102"/>
              </a:xfrm>
              <a:custGeom>
                <a:avLst/>
                <a:gdLst>
                  <a:gd name="T0" fmla="*/ 58 w 58"/>
                  <a:gd name="T1" fmla="*/ 16 h 43"/>
                  <a:gd name="T2" fmla="*/ 58 w 58"/>
                  <a:gd name="T3" fmla="*/ 0 h 43"/>
                  <a:gd name="T4" fmla="*/ 29 w 58"/>
                  <a:gd name="T5" fmla="*/ 11 h 43"/>
                  <a:gd name="T6" fmla="*/ 29 w 58"/>
                  <a:gd name="T7" fmla="*/ 11 h 43"/>
                  <a:gd name="T8" fmla="*/ 29 w 58"/>
                  <a:gd name="T9" fmla="*/ 11 h 43"/>
                  <a:gd name="T10" fmla="*/ 29 w 58"/>
                  <a:gd name="T11" fmla="*/ 11 h 43"/>
                  <a:gd name="T12" fmla="*/ 29 w 58"/>
                  <a:gd name="T13" fmla="*/ 11 h 43"/>
                  <a:gd name="T14" fmla="*/ 0 w 58"/>
                  <a:gd name="T15" fmla="*/ 0 h 43"/>
                  <a:gd name="T16" fmla="*/ 0 w 58"/>
                  <a:gd name="T17" fmla="*/ 16 h 43"/>
                  <a:gd name="T18" fmla="*/ 29 w 58"/>
                  <a:gd name="T19" fmla="*/ 43 h 43"/>
                  <a:gd name="T20" fmla="*/ 58 w 58"/>
                  <a:gd name="T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3">
                    <a:moveTo>
                      <a:pt x="58" y="16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0" y="8"/>
                      <a:pt x="44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4" y="11"/>
                      <a:pt x="8" y="8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9" y="43"/>
                      <a:pt x="29" y="43"/>
                      <a:pt x="29" y="43"/>
                    </a:cubicBez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5" name="Freeform 10">
                <a:extLst>
                  <a:ext uri="{FF2B5EF4-FFF2-40B4-BE49-F238E27FC236}">
                    <a16:creationId xmlns:a16="http://schemas.microsoft.com/office/drawing/2014/main" id="{4A6EF6D5-619B-403A-9039-94D2CDAC54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1275"/>
                <a:ext cx="43" cy="120"/>
              </a:xfrm>
              <a:custGeom>
                <a:avLst/>
                <a:gdLst>
                  <a:gd name="T0" fmla="*/ 17 w 43"/>
                  <a:gd name="T1" fmla="*/ 21 h 120"/>
                  <a:gd name="T2" fmla="*/ 0 w 43"/>
                  <a:gd name="T3" fmla="*/ 4 h 120"/>
                  <a:gd name="T4" fmla="*/ 35 w 43"/>
                  <a:gd name="T5" fmla="*/ 120 h 120"/>
                  <a:gd name="T6" fmla="*/ 43 w 43"/>
                  <a:gd name="T7" fmla="*/ 28 h 120"/>
                  <a:gd name="T8" fmla="*/ 40 w 43"/>
                  <a:gd name="T9" fmla="*/ 0 h 120"/>
                  <a:gd name="T10" fmla="*/ 17 w 43"/>
                  <a:gd name="T11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17" y="21"/>
                    </a:moveTo>
                    <a:lnTo>
                      <a:pt x="0" y="4"/>
                    </a:lnTo>
                    <a:lnTo>
                      <a:pt x="35" y="120"/>
                    </a:lnTo>
                    <a:lnTo>
                      <a:pt x="43" y="28"/>
                    </a:lnTo>
                    <a:lnTo>
                      <a:pt x="40" y="0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6" name="Freeform 11">
                <a:extLst>
                  <a:ext uri="{FF2B5EF4-FFF2-40B4-BE49-F238E27FC236}">
                    <a16:creationId xmlns:a16="http://schemas.microsoft.com/office/drawing/2014/main" id="{F061D455-F024-4FE4-A78B-F55756B9E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3" y="1275"/>
                <a:ext cx="43" cy="120"/>
              </a:xfrm>
              <a:custGeom>
                <a:avLst/>
                <a:gdLst>
                  <a:gd name="T0" fmla="*/ 3 w 43"/>
                  <a:gd name="T1" fmla="*/ 0 h 120"/>
                  <a:gd name="T2" fmla="*/ 0 w 43"/>
                  <a:gd name="T3" fmla="*/ 28 h 120"/>
                  <a:gd name="T4" fmla="*/ 8 w 43"/>
                  <a:gd name="T5" fmla="*/ 120 h 120"/>
                  <a:gd name="T6" fmla="*/ 43 w 43"/>
                  <a:gd name="T7" fmla="*/ 4 h 120"/>
                  <a:gd name="T8" fmla="*/ 26 w 43"/>
                  <a:gd name="T9" fmla="*/ 21 h 120"/>
                  <a:gd name="T10" fmla="*/ 3 w 43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3" y="0"/>
                    </a:moveTo>
                    <a:lnTo>
                      <a:pt x="0" y="28"/>
                    </a:lnTo>
                    <a:lnTo>
                      <a:pt x="8" y="120"/>
                    </a:lnTo>
                    <a:lnTo>
                      <a:pt x="43" y="4"/>
                    </a:lnTo>
                    <a:lnTo>
                      <a:pt x="26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7" name="Freeform 12">
                <a:extLst>
                  <a:ext uri="{FF2B5EF4-FFF2-40B4-BE49-F238E27FC236}">
                    <a16:creationId xmlns:a16="http://schemas.microsoft.com/office/drawing/2014/main" id="{9FD50C3E-70D9-4538-9513-66C19278B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" y="1192"/>
                <a:ext cx="82" cy="104"/>
              </a:xfrm>
              <a:custGeom>
                <a:avLst/>
                <a:gdLst>
                  <a:gd name="T0" fmla="*/ 21 w 82"/>
                  <a:gd name="T1" fmla="*/ 87 h 104"/>
                  <a:gd name="T2" fmla="*/ 38 w 82"/>
                  <a:gd name="T3" fmla="*/ 104 h 104"/>
                  <a:gd name="T4" fmla="*/ 61 w 82"/>
                  <a:gd name="T5" fmla="*/ 83 h 104"/>
                  <a:gd name="T6" fmla="*/ 82 w 82"/>
                  <a:gd name="T7" fmla="*/ 64 h 104"/>
                  <a:gd name="T8" fmla="*/ 14 w 82"/>
                  <a:gd name="T9" fmla="*/ 0 h 104"/>
                  <a:gd name="T10" fmla="*/ 0 w 82"/>
                  <a:gd name="T11" fmla="*/ 9 h 104"/>
                  <a:gd name="T12" fmla="*/ 21 w 82"/>
                  <a:gd name="T13" fmla="*/ 8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04">
                    <a:moveTo>
                      <a:pt x="21" y="87"/>
                    </a:moveTo>
                    <a:lnTo>
                      <a:pt x="38" y="104"/>
                    </a:lnTo>
                    <a:lnTo>
                      <a:pt x="61" y="83"/>
                    </a:lnTo>
                    <a:lnTo>
                      <a:pt x="82" y="64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8" name="Freeform 13">
                <a:extLst>
                  <a:ext uri="{FF2B5EF4-FFF2-40B4-BE49-F238E27FC236}">
                    <a16:creationId xmlns:a16="http://schemas.microsoft.com/office/drawing/2014/main" id="{0C147DF8-964B-4E9C-8A28-A7EE974F2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4" y="1192"/>
                <a:ext cx="83" cy="104"/>
              </a:xfrm>
              <a:custGeom>
                <a:avLst/>
                <a:gdLst>
                  <a:gd name="T0" fmla="*/ 22 w 83"/>
                  <a:gd name="T1" fmla="*/ 83 h 104"/>
                  <a:gd name="T2" fmla="*/ 45 w 83"/>
                  <a:gd name="T3" fmla="*/ 104 h 104"/>
                  <a:gd name="T4" fmla="*/ 62 w 83"/>
                  <a:gd name="T5" fmla="*/ 87 h 104"/>
                  <a:gd name="T6" fmla="*/ 83 w 83"/>
                  <a:gd name="T7" fmla="*/ 9 h 104"/>
                  <a:gd name="T8" fmla="*/ 69 w 83"/>
                  <a:gd name="T9" fmla="*/ 0 h 104"/>
                  <a:gd name="T10" fmla="*/ 0 w 83"/>
                  <a:gd name="T11" fmla="*/ 64 h 104"/>
                  <a:gd name="T12" fmla="*/ 22 w 83"/>
                  <a:gd name="T13" fmla="*/ 8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4">
                    <a:moveTo>
                      <a:pt x="22" y="83"/>
                    </a:moveTo>
                    <a:lnTo>
                      <a:pt x="45" y="104"/>
                    </a:lnTo>
                    <a:lnTo>
                      <a:pt x="62" y="87"/>
                    </a:lnTo>
                    <a:lnTo>
                      <a:pt x="83" y="9"/>
                    </a:lnTo>
                    <a:lnTo>
                      <a:pt x="69" y="0"/>
                    </a:lnTo>
                    <a:lnTo>
                      <a:pt x="0" y="64"/>
                    </a:lnTo>
                    <a:lnTo>
                      <a:pt x="22" y="8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9" name="Freeform 14">
                <a:extLst>
                  <a:ext uri="{FF2B5EF4-FFF2-40B4-BE49-F238E27FC236}">
                    <a16:creationId xmlns:a16="http://schemas.microsoft.com/office/drawing/2014/main" id="{112E4DCB-3A1B-4A6B-A1C6-10F466E005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3" y="1256"/>
                <a:ext cx="43" cy="47"/>
              </a:xfrm>
              <a:custGeom>
                <a:avLst/>
                <a:gdLst>
                  <a:gd name="T0" fmla="*/ 21 w 43"/>
                  <a:gd name="T1" fmla="*/ 0 h 47"/>
                  <a:gd name="T2" fmla="*/ 0 w 43"/>
                  <a:gd name="T3" fmla="*/ 19 h 47"/>
                  <a:gd name="T4" fmla="*/ 3 w 43"/>
                  <a:gd name="T5" fmla="*/ 47 h 47"/>
                  <a:gd name="T6" fmla="*/ 40 w 43"/>
                  <a:gd name="T7" fmla="*/ 47 h 47"/>
                  <a:gd name="T8" fmla="*/ 43 w 43"/>
                  <a:gd name="T9" fmla="*/ 19 h 47"/>
                  <a:gd name="T10" fmla="*/ 21 w 43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7">
                    <a:moveTo>
                      <a:pt x="21" y="0"/>
                    </a:moveTo>
                    <a:lnTo>
                      <a:pt x="0" y="19"/>
                    </a:lnTo>
                    <a:lnTo>
                      <a:pt x="3" y="47"/>
                    </a:lnTo>
                    <a:lnTo>
                      <a:pt x="40" y="47"/>
                    </a:lnTo>
                    <a:lnTo>
                      <a:pt x="43" y="1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0" name="Freeform 15">
                <a:extLst>
                  <a:ext uri="{FF2B5EF4-FFF2-40B4-BE49-F238E27FC236}">
                    <a16:creationId xmlns:a16="http://schemas.microsoft.com/office/drawing/2014/main" id="{E58450A9-8295-46A4-8666-785DA9A94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1303"/>
                <a:ext cx="53" cy="121"/>
              </a:xfrm>
              <a:custGeom>
                <a:avLst/>
                <a:gdLst>
                  <a:gd name="T0" fmla="*/ 45 w 53"/>
                  <a:gd name="T1" fmla="*/ 0 h 121"/>
                  <a:gd name="T2" fmla="*/ 8 w 53"/>
                  <a:gd name="T3" fmla="*/ 0 h 121"/>
                  <a:gd name="T4" fmla="*/ 0 w 53"/>
                  <a:gd name="T5" fmla="*/ 92 h 121"/>
                  <a:gd name="T6" fmla="*/ 8 w 53"/>
                  <a:gd name="T7" fmla="*/ 121 h 121"/>
                  <a:gd name="T8" fmla="*/ 45 w 53"/>
                  <a:gd name="T9" fmla="*/ 121 h 121"/>
                  <a:gd name="T10" fmla="*/ 53 w 53"/>
                  <a:gd name="T11" fmla="*/ 92 h 121"/>
                  <a:gd name="T12" fmla="*/ 45 w 53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21">
                    <a:moveTo>
                      <a:pt x="45" y="0"/>
                    </a:moveTo>
                    <a:lnTo>
                      <a:pt x="8" y="0"/>
                    </a:lnTo>
                    <a:lnTo>
                      <a:pt x="0" y="92"/>
                    </a:lnTo>
                    <a:lnTo>
                      <a:pt x="8" y="121"/>
                    </a:lnTo>
                    <a:lnTo>
                      <a:pt x="45" y="121"/>
                    </a:lnTo>
                    <a:lnTo>
                      <a:pt x="53" y="9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1" name="Freeform 16">
                <a:extLst>
                  <a:ext uri="{FF2B5EF4-FFF2-40B4-BE49-F238E27FC236}">
                    <a16:creationId xmlns:a16="http://schemas.microsoft.com/office/drawing/2014/main" id="{5348F67B-C43F-4467-985E-FF4B0E596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872"/>
                <a:ext cx="299" cy="308"/>
              </a:xfrm>
              <a:custGeom>
                <a:avLst/>
                <a:gdLst>
                  <a:gd name="T0" fmla="*/ 63 w 126"/>
                  <a:gd name="T1" fmla="*/ 130 h 130"/>
                  <a:gd name="T2" fmla="*/ 63 w 126"/>
                  <a:gd name="T3" fmla="*/ 130 h 130"/>
                  <a:gd name="T4" fmla="*/ 63 w 126"/>
                  <a:gd name="T5" fmla="*/ 130 h 130"/>
                  <a:gd name="T6" fmla="*/ 63 w 126"/>
                  <a:gd name="T7" fmla="*/ 130 h 130"/>
                  <a:gd name="T8" fmla="*/ 63 w 126"/>
                  <a:gd name="T9" fmla="*/ 130 h 130"/>
                  <a:gd name="T10" fmla="*/ 92 w 126"/>
                  <a:gd name="T11" fmla="*/ 119 h 130"/>
                  <a:gd name="T12" fmla="*/ 104 w 126"/>
                  <a:gd name="T13" fmla="*/ 102 h 130"/>
                  <a:gd name="T14" fmla="*/ 113 w 126"/>
                  <a:gd name="T15" fmla="*/ 77 h 130"/>
                  <a:gd name="T16" fmla="*/ 114 w 126"/>
                  <a:gd name="T17" fmla="*/ 77 h 130"/>
                  <a:gd name="T18" fmla="*/ 117 w 126"/>
                  <a:gd name="T19" fmla="*/ 77 h 130"/>
                  <a:gd name="T20" fmla="*/ 124 w 126"/>
                  <a:gd name="T21" fmla="*/ 61 h 130"/>
                  <a:gd name="T22" fmla="*/ 120 w 126"/>
                  <a:gd name="T23" fmla="*/ 42 h 130"/>
                  <a:gd name="T24" fmla="*/ 111 w 126"/>
                  <a:gd name="T25" fmla="*/ 47 h 130"/>
                  <a:gd name="T26" fmla="*/ 111 w 126"/>
                  <a:gd name="T27" fmla="*/ 21 h 130"/>
                  <a:gd name="T28" fmla="*/ 91 w 126"/>
                  <a:gd name="T29" fmla="*/ 0 h 130"/>
                  <a:gd name="T30" fmla="*/ 35 w 126"/>
                  <a:gd name="T31" fmla="*/ 0 h 130"/>
                  <a:gd name="T32" fmla="*/ 15 w 126"/>
                  <a:gd name="T33" fmla="*/ 21 h 130"/>
                  <a:gd name="T34" fmla="*/ 15 w 126"/>
                  <a:gd name="T35" fmla="*/ 47 h 130"/>
                  <a:gd name="T36" fmla="*/ 6 w 126"/>
                  <a:gd name="T37" fmla="*/ 42 h 130"/>
                  <a:gd name="T38" fmla="*/ 2 w 126"/>
                  <a:gd name="T39" fmla="*/ 61 h 130"/>
                  <a:gd name="T40" fmla="*/ 9 w 126"/>
                  <a:gd name="T41" fmla="*/ 77 h 130"/>
                  <a:gd name="T42" fmla="*/ 12 w 126"/>
                  <a:gd name="T43" fmla="*/ 77 h 130"/>
                  <a:gd name="T44" fmla="*/ 13 w 126"/>
                  <a:gd name="T45" fmla="*/ 77 h 130"/>
                  <a:gd name="T46" fmla="*/ 22 w 126"/>
                  <a:gd name="T47" fmla="*/ 102 h 130"/>
                  <a:gd name="T48" fmla="*/ 34 w 126"/>
                  <a:gd name="T49" fmla="*/ 119 h 130"/>
                  <a:gd name="T50" fmla="*/ 63 w 126"/>
                  <a:gd name="T5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30">
                    <a:moveTo>
                      <a:pt x="63" y="130"/>
                    </a:move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78" y="130"/>
                      <a:pt x="84" y="127"/>
                      <a:pt x="92" y="119"/>
                    </a:cubicBezTo>
                    <a:cubicBezTo>
                      <a:pt x="95" y="115"/>
                      <a:pt x="99" y="109"/>
                      <a:pt x="104" y="102"/>
                    </a:cubicBezTo>
                    <a:cubicBezTo>
                      <a:pt x="108" y="97"/>
                      <a:pt x="111" y="88"/>
                      <a:pt x="113" y="77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5" y="77"/>
                      <a:pt x="116" y="77"/>
                      <a:pt x="117" y="77"/>
                    </a:cubicBezTo>
                    <a:cubicBezTo>
                      <a:pt x="121" y="75"/>
                      <a:pt x="123" y="69"/>
                      <a:pt x="124" y="61"/>
                    </a:cubicBezTo>
                    <a:cubicBezTo>
                      <a:pt x="126" y="51"/>
                      <a:pt x="125" y="43"/>
                      <a:pt x="120" y="42"/>
                    </a:cubicBezTo>
                    <a:cubicBezTo>
                      <a:pt x="117" y="41"/>
                      <a:pt x="114" y="43"/>
                      <a:pt x="111" y="47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9"/>
                      <a:pt x="102" y="0"/>
                      <a:pt x="9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5" y="9"/>
                      <a:pt x="15" y="21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2" y="43"/>
                      <a:pt x="9" y="41"/>
                      <a:pt x="6" y="42"/>
                    </a:cubicBezTo>
                    <a:cubicBezTo>
                      <a:pt x="1" y="43"/>
                      <a:pt x="0" y="51"/>
                      <a:pt x="2" y="61"/>
                    </a:cubicBezTo>
                    <a:cubicBezTo>
                      <a:pt x="3" y="69"/>
                      <a:pt x="5" y="75"/>
                      <a:pt x="9" y="77"/>
                    </a:cubicBezTo>
                    <a:cubicBezTo>
                      <a:pt x="10" y="77"/>
                      <a:pt x="11" y="77"/>
                      <a:pt x="12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5" y="88"/>
                      <a:pt x="18" y="97"/>
                      <a:pt x="22" y="102"/>
                    </a:cubicBezTo>
                    <a:cubicBezTo>
                      <a:pt x="27" y="109"/>
                      <a:pt x="31" y="115"/>
                      <a:pt x="34" y="119"/>
                    </a:cubicBezTo>
                    <a:cubicBezTo>
                      <a:pt x="42" y="127"/>
                      <a:pt x="48" y="130"/>
                      <a:pt x="63" y="130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2" name="Freeform 17">
                <a:extLst>
                  <a:ext uri="{FF2B5EF4-FFF2-40B4-BE49-F238E27FC236}">
                    <a16:creationId xmlns:a16="http://schemas.microsoft.com/office/drawing/2014/main" id="{32F67DAA-BF7D-4C1E-9791-9D8F4D9B9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806"/>
                <a:ext cx="279" cy="177"/>
              </a:xfrm>
              <a:custGeom>
                <a:avLst/>
                <a:gdLst>
                  <a:gd name="T0" fmla="*/ 105 w 118"/>
                  <a:gd name="T1" fmla="*/ 16 h 75"/>
                  <a:gd name="T2" fmla="*/ 59 w 118"/>
                  <a:gd name="T3" fmla="*/ 0 h 75"/>
                  <a:gd name="T4" fmla="*/ 59 w 118"/>
                  <a:gd name="T5" fmla="*/ 0 h 75"/>
                  <a:gd name="T6" fmla="*/ 59 w 118"/>
                  <a:gd name="T7" fmla="*/ 0 h 75"/>
                  <a:gd name="T8" fmla="*/ 13 w 118"/>
                  <a:gd name="T9" fmla="*/ 16 h 75"/>
                  <a:gd name="T10" fmla="*/ 1 w 118"/>
                  <a:gd name="T11" fmla="*/ 47 h 75"/>
                  <a:gd name="T12" fmla="*/ 2 w 118"/>
                  <a:gd name="T13" fmla="*/ 70 h 75"/>
                  <a:gd name="T14" fmla="*/ 11 w 118"/>
                  <a:gd name="T15" fmla="*/ 75 h 75"/>
                  <a:gd name="T16" fmla="*/ 11 w 118"/>
                  <a:gd name="T17" fmla="*/ 49 h 75"/>
                  <a:gd name="T18" fmla="*/ 21 w 118"/>
                  <a:gd name="T19" fmla="*/ 31 h 75"/>
                  <a:gd name="T20" fmla="*/ 107 w 118"/>
                  <a:gd name="T21" fmla="*/ 45 h 75"/>
                  <a:gd name="T22" fmla="*/ 107 w 118"/>
                  <a:gd name="T23" fmla="*/ 49 h 75"/>
                  <a:gd name="T24" fmla="*/ 107 w 118"/>
                  <a:gd name="T25" fmla="*/ 75 h 75"/>
                  <a:gd name="T26" fmla="*/ 116 w 118"/>
                  <a:gd name="T27" fmla="*/ 70 h 75"/>
                  <a:gd name="T28" fmla="*/ 117 w 118"/>
                  <a:gd name="T29" fmla="*/ 47 h 75"/>
                  <a:gd name="T30" fmla="*/ 105 w 118"/>
                  <a:gd name="T31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8" h="75">
                    <a:moveTo>
                      <a:pt x="105" y="16"/>
                    </a:moveTo>
                    <a:cubicBezTo>
                      <a:pt x="94" y="4"/>
                      <a:pt x="82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6" y="0"/>
                      <a:pt x="24" y="4"/>
                      <a:pt x="13" y="16"/>
                    </a:cubicBezTo>
                    <a:cubicBezTo>
                      <a:pt x="5" y="24"/>
                      <a:pt x="0" y="36"/>
                      <a:pt x="1" y="4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5" y="69"/>
                      <a:pt x="8" y="71"/>
                      <a:pt x="11" y="7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1"/>
                      <a:pt x="15" y="35"/>
                      <a:pt x="21" y="31"/>
                    </a:cubicBezTo>
                    <a:cubicBezTo>
                      <a:pt x="46" y="50"/>
                      <a:pt x="78" y="45"/>
                      <a:pt x="107" y="45"/>
                    </a:cubicBezTo>
                    <a:cubicBezTo>
                      <a:pt x="107" y="46"/>
                      <a:pt x="107" y="47"/>
                      <a:pt x="107" y="49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10" y="71"/>
                      <a:pt x="113" y="69"/>
                      <a:pt x="116" y="70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18" y="36"/>
                      <a:pt x="113" y="24"/>
                      <a:pt x="105" y="16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3" name="Freeform 18">
                <a:extLst>
                  <a:ext uri="{FF2B5EF4-FFF2-40B4-BE49-F238E27FC236}">
                    <a16:creationId xmlns:a16="http://schemas.microsoft.com/office/drawing/2014/main" id="{FCDDBDA9-3218-4E72-AE5C-89063EB3B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1173"/>
                <a:ext cx="353" cy="308"/>
              </a:xfrm>
              <a:custGeom>
                <a:avLst/>
                <a:gdLst>
                  <a:gd name="T0" fmla="*/ 102 w 149"/>
                  <a:gd name="T1" fmla="*/ 9 h 130"/>
                  <a:gd name="T2" fmla="*/ 103 w 149"/>
                  <a:gd name="T3" fmla="*/ 0 h 130"/>
                  <a:gd name="T4" fmla="*/ 94 w 149"/>
                  <a:gd name="T5" fmla="*/ 12 h 130"/>
                  <a:gd name="T6" fmla="*/ 65 w 149"/>
                  <a:gd name="T7" fmla="*/ 24 h 130"/>
                  <a:gd name="T8" fmla="*/ 33 w 149"/>
                  <a:gd name="T9" fmla="*/ 33 h 130"/>
                  <a:gd name="T10" fmla="*/ 0 w 149"/>
                  <a:gd name="T11" fmla="*/ 77 h 130"/>
                  <a:gd name="T12" fmla="*/ 0 w 149"/>
                  <a:gd name="T13" fmla="*/ 130 h 130"/>
                  <a:gd name="T14" fmla="*/ 149 w 149"/>
                  <a:gd name="T15" fmla="*/ 130 h 130"/>
                  <a:gd name="T16" fmla="*/ 102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102" y="9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13" y="39"/>
                      <a:pt x="0" y="57"/>
                      <a:pt x="0" y="7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149" y="130"/>
                      <a:pt x="149" y="130"/>
                      <a:pt x="149" y="130"/>
                    </a:cubicBez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4" name="Freeform 19">
                <a:extLst>
                  <a:ext uri="{FF2B5EF4-FFF2-40B4-BE49-F238E27FC236}">
                    <a16:creationId xmlns:a16="http://schemas.microsoft.com/office/drawing/2014/main" id="{8BB47EB5-B9C8-4405-A90A-DCBEE3079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" y="1173"/>
                <a:ext cx="76" cy="130"/>
              </a:xfrm>
              <a:custGeom>
                <a:avLst/>
                <a:gdLst>
                  <a:gd name="T0" fmla="*/ 76 w 76"/>
                  <a:gd name="T1" fmla="*/ 130 h 130"/>
                  <a:gd name="T2" fmla="*/ 0 w 76"/>
                  <a:gd name="T3" fmla="*/ 87 h 130"/>
                  <a:gd name="T4" fmla="*/ 36 w 76"/>
                  <a:gd name="T5" fmla="*/ 0 h 130"/>
                  <a:gd name="T6" fmla="*/ 36 w 76"/>
                  <a:gd name="T7" fmla="*/ 19 h 130"/>
                  <a:gd name="T8" fmla="*/ 76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76" y="130"/>
                    </a:moveTo>
                    <a:lnTo>
                      <a:pt x="0" y="87"/>
                    </a:lnTo>
                    <a:lnTo>
                      <a:pt x="36" y="0"/>
                    </a:lnTo>
                    <a:lnTo>
                      <a:pt x="36" y="19"/>
                    </a:lnTo>
                    <a:lnTo>
                      <a:pt x="76" y="13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5" name="Freeform 20">
                <a:extLst>
                  <a:ext uri="{FF2B5EF4-FFF2-40B4-BE49-F238E27FC236}">
                    <a16:creationId xmlns:a16="http://schemas.microsoft.com/office/drawing/2014/main" id="{BAC047D4-144B-4357-90C9-9AC00C3BA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1173"/>
                <a:ext cx="353" cy="308"/>
              </a:xfrm>
              <a:custGeom>
                <a:avLst/>
                <a:gdLst>
                  <a:gd name="T0" fmla="*/ 47 w 149"/>
                  <a:gd name="T1" fmla="*/ 9 h 130"/>
                  <a:gd name="T2" fmla="*/ 46 w 149"/>
                  <a:gd name="T3" fmla="*/ 0 h 130"/>
                  <a:gd name="T4" fmla="*/ 55 w 149"/>
                  <a:gd name="T5" fmla="*/ 12 h 130"/>
                  <a:gd name="T6" fmla="*/ 84 w 149"/>
                  <a:gd name="T7" fmla="*/ 24 h 130"/>
                  <a:gd name="T8" fmla="*/ 116 w 149"/>
                  <a:gd name="T9" fmla="*/ 33 h 130"/>
                  <a:gd name="T10" fmla="*/ 149 w 149"/>
                  <a:gd name="T11" fmla="*/ 77 h 130"/>
                  <a:gd name="T12" fmla="*/ 149 w 149"/>
                  <a:gd name="T13" fmla="*/ 130 h 130"/>
                  <a:gd name="T14" fmla="*/ 0 w 149"/>
                  <a:gd name="T15" fmla="*/ 130 h 130"/>
                  <a:gd name="T16" fmla="*/ 47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47" y="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36" y="39"/>
                      <a:pt x="149" y="57"/>
                      <a:pt x="149" y="77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0" y="130"/>
                      <a:pt x="0" y="130"/>
                      <a:pt x="0" y="130"/>
                    </a:cubicBezTo>
                    <a:lnTo>
                      <a:pt x="47" y="9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6" name="Freeform 21">
                <a:extLst>
                  <a:ext uri="{FF2B5EF4-FFF2-40B4-BE49-F238E27FC236}">
                    <a16:creationId xmlns:a16="http://schemas.microsoft.com/office/drawing/2014/main" id="{230B5977-5B06-4F94-9CAB-FBB14E419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3" y="1173"/>
                <a:ext cx="76" cy="130"/>
              </a:xfrm>
              <a:custGeom>
                <a:avLst/>
                <a:gdLst>
                  <a:gd name="T0" fmla="*/ 0 w 76"/>
                  <a:gd name="T1" fmla="*/ 130 h 130"/>
                  <a:gd name="T2" fmla="*/ 76 w 76"/>
                  <a:gd name="T3" fmla="*/ 87 h 130"/>
                  <a:gd name="T4" fmla="*/ 40 w 76"/>
                  <a:gd name="T5" fmla="*/ 0 h 130"/>
                  <a:gd name="T6" fmla="*/ 40 w 76"/>
                  <a:gd name="T7" fmla="*/ 19 h 130"/>
                  <a:gd name="T8" fmla="*/ 0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0" y="130"/>
                    </a:moveTo>
                    <a:lnTo>
                      <a:pt x="76" y="87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7" name="Freeform 22">
                <a:extLst>
                  <a:ext uri="{FF2B5EF4-FFF2-40B4-BE49-F238E27FC236}">
                    <a16:creationId xmlns:a16="http://schemas.microsoft.com/office/drawing/2014/main" id="{293D0177-36B1-42C5-8A8D-CF78A888E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154"/>
                <a:ext cx="137" cy="102"/>
              </a:xfrm>
              <a:custGeom>
                <a:avLst/>
                <a:gdLst>
                  <a:gd name="T0" fmla="*/ 58 w 58"/>
                  <a:gd name="T1" fmla="*/ 16 h 43"/>
                  <a:gd name="T2" fmla="*/ 58 w 58"/>
                  <a:gd name="T3" fmla="*/ 0 h 43"/>
                  <a:gd name="T4" fmla="*/ 29 w 58"/>
                  <a:gd name="T5" fmla="*/ 11 h 43"/>
                  <a:gd name="T6" fmla="*/ 29 w 58"/>
                  <a:gd name="T7" fmla="*/ 11 h 43"/>
                  <a:gd name="T8" fmla="*/ 29 w 58"/>
                  <a:gd name="T9" fmla="*/ 11 h 43"/>
                  <a:gd name="T10" fmla="*/ 29 w 58"/>
                  <a:gd name="T11" fmla="*/ 11 h 43"/>
                  <a:gd name="T12" fmla="*/ 29 w 58"/>
                  <a:gd name="T13" fmla="*/ 11 h 43"/>
                  <a:gd name="T14" fmla="*/ 0 w 58"/>
                  <a:gd name="T15" fmla="*/ 0 h 43"/>
                  <a:gd name="T16" fmla="*/ 0 w 58"/>
                  <a:gd name="T17" fmla="*/ 16 h 43"/>
                  <a:gd name="T18" fmla="*/ 29 w 58"/>
                  <a:gd name="T19" fmla="*/ 43 h 43"/>
                  <a:gd name="T20" fmla="*/ 58 w 58"/>
                  <a:gd name="T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3">
                    <a:moveTo>
                      <a:pt x="58" y="16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0" y="8"/>
                      <a:pt x="44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4" y="11"/>
                      <a:pt x="8" y="8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9" y="43"/>
                      <a:pt x="29" y="43"/>
                      <a:pt x="29" y="43"/>
                    </a:cubicBez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F2C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8" name="Freeform 23">
                <a:extLst>
                  <a:ext uri="{FF2B5EF4-FFF2-40B4-BE49-F238E27FC236}">
                    <a16:creationId xmlns:a16="http://schemas.microsoft.com/office/drawing/2014/main" id="{14504626-66B3-4D07-83AF-825C7F742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1275"/>
                <a:ext cx="43" cy="120"/>
              </a:xfrm>
              <a:custGeom>
                <a:avLst/>
                <a:gdLst>
                  <a:gd name="T0" fmla="*/ 17 w 43"/>
                  <a:gd name="T1" fmla="*/ 21 h 120"/>
                  <a:gd name="T2" fmla="*/ 0 w 43"/>
                  <a:gd name="T3" fmla="*/ 4 h 120"/>
                  <a:gd name="T4" fmla="*/ 35 w 43"/>
                  <a:gd name="T5" fmla="*/ 120 h 120"/>
                  <a:gd name="T6" fmla="*/ 43 w 43"/>
                  <a:gd name="T7" fmla="*/ 28 h 120"/>
                  <a:gd name="T8" fmla="*/ 40 w 43"/>
                  <a:gd name="T9" fmla="*/ 0 h 120"/>
                  <a:gd name="T10" fmla="*/ 17 w 43"/>
                  <a:gd name="T11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17" y="21"/>
                    </a:moveTo>
                    <a:lnTo>
                      <a:pt x="0" y="4"/>
                    </a:lnTo>
                    <a:lnTo>
                      <a:pt x="35" y="120"/>
                    </a:lnTo>
                    <a:lnTo>
                      <a:pt x="43" y="28"/>
                    </a:lnTo>
                    <a:lnTo>
                      <a:pt x="40" y="0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9" name="Freeform 24">
                <a:extLst>
                  <a:ext uri="{FF2B5EF4-FFF2-40B4-BE49-F238E27FC236}">
                    <a16:creationId xmlns:a16="http://schemas.microsoft.com/office/drawing/2014/main" id="{AE0C528D-84B0-483C-814C-33ADB3AB5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3" y="1275"/>
                <a:ext cx="43" cy="120"/>
              </a:xfrm>
              <a:custGeom>
                <a:avLst/>
                <a:gdLst>
                  <a:gd name="T0" fmla="*/ 3 w 43"/>
                  <a:gd name="T1" fmla="*/ 0 h 120"/>
                  <a:gd name="T2" fmla="*/ 0 w 43"/>
                  <a:gd name="T3" fmla="*/ 28 h 120"/>
                  <a:gd name="T4" fmla="*/ 8 w 43"/>
                  <a:gd name="T5" fmla="*/ 120 h 120"/>
                  <a:gd name="T6" fmla="*/ 43 w 43"/>
                  <a:gd name="T7" fmla="*/ 4 h 120"/>
                  <a:gd name="T8" fmla="*/ 26 w 43"/>
                  <a:gd name="T9" fmla="*/ 21 h 120"/>
                  <a:gd name="T10" fmla="*/ 3 w 43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3" y="0"/>
                    </a:moveTo>
                    <a:lnTo>
                      <a:pt x="0" y="28"/>
                    </a:lnTo>
                    <a:lnTo>
                      <a:pt x="8" y="120"/>
                    </a:lnTo>
                    <a:lnTo>
                      <a:pt x="43" y="4"/>
                    </a:lnTo>
                    <a:lnTo>
                      <a:pt x="26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0" name="Freeform 25">
                <a:extLst>
                  <a:ext uri="{FF2B5EF4-FFF2-40B4-BE49-F238E27FC236}">
                    <a16:creationId xmlns:a16="http://schemas.microsoft.com/office/drawing/2014/main" id="{58591357-D526-442A-8EB7-585B54455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" y="1192"/>
                <a:ext cx="82" cy="104"/>
              </a:xfrm>
              <a:custGeom>
                <a:avLst/>
                <a:gdLst>
                  <a:gd name="T0" fmla="*/ 21 w 82"/>
                  <a:gd name="T1" fmla="*/ 87 h 104"/>
                  <a:gd name="T2" fmla="*/ 38 w 82"/>
                  <a:gd name="T3" fmla="*/ 104 h 104"/>
                  <a:gd name="T4" fmla="*/ 61 w 82"/>
                  <a:gd name="T5" fmla="*/ 83 h 104"/>
                  <a:gd name="T6" fmla="*/ 82 w 82"/>
                  <a:gd name="T7" fmla="*/ 64 h 104"/>
                  <a:gd name="T8" fmla="*/ 14 w 82"/>
                  <a:gd name="T9" fmla="*/ 0 h 104"/>
                  <a:gd name="T10" fmla="*/ 0 w 82"/>
                  <a:gd name="T11" fmla="*/ 9 h 104"/>
                  <a:gd name="T12" fmla="*/ 21 w 82"/>
                  <a:gd name="T13" fmla="*/ 8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04">
                    <a:moveTo>
                      <a:pt x="21" y="87"/>
                    </a:moveTo>
                    <a:lnTo>
                      <a:pt x="38" y="104"/>
                    </a:lnTo>
                    <a:lnTo>
                      <a:pt x="61" y="83"/>
                    </a:lnTo>
                    <a:lnTo>
                      <a:pt x="82" y="64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1" name="Freeform 26">
                <a:extLst>
                  <a:ext uri="{FF2B5EF4-FFF2-40B4-BE49-F238E27FC236}">
                    <a16:creationId xmlns:a16="http://schemas.microsoft.com/office/drawing/2014/main" id="{CA07CC32-3241-4350-910F-8416A1138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4" y="1192"/>
                <a:ext cx="83" cy="104"/>
              </a:xfrm>
              <a:custGeom>
                <a:avLst/>
                <a:gdLst>
                  <a:gd name="T0" fmla="*/ 22 w 83"/>
                  <a:gd name="T1" fmla="*/ 83 h 104"/>
                  <a:gd name="T2" fmla="*/ 45 w 83"/>
                  <a:gd name="T3" fmla="*/ 104 h 104"/>
                  <a:gd name="T4" fmla="*/ 62 w 83"/>
                  <a:gd name="T5" fmla="*/ 87 h 104"/>
                  <a:gd name="T6" fmla="*/ 83 w 83"/>
                  <a:gd name="T7" fmla="*/ 9 h 104"/>
                  <a:gd name="T8" fmla="*/ 69 w 83"/>
                  <a:gd name="T9" fmla="*/ 0 h 104"/>
                  <a:gd name="T10" fmla="*/ 0 w 83"/>
                  <a:gd name="T11" fmla="*/ 64 h 104"/>
                  <a:gd name="T12" fmla="*/ 22 w 83"/>
                  <a:gd name="T13" fmla="*/ 8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4">
                    <a:moveTo>
                      <a:pt x="22" y="83"/>
                    </a:moveTo>
                    <a:lnTo>
                      <a:pt x="45" y="104"/>
                    </a:lnTo>
                    <a:lnTo>
                      <a:pt x="62" y="87"/>
                    </a:lnTo>
                    <a:lnTo>
                      <a:pt x="83" y="9"/>
                    </a:lnTo>
                    <a:lnTo>
                      <a:pt x="69" y="0"/>
                    </a:lnTo>
                    <a:lnTo>
                      <a:pt x="0" y="64"/>
                    </a:lnTo>
                    <a:lnTo>
                      <a:pt x="22" y="8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2" name="Freeform 27">
                <a:extLst>
                  <a:ext uri="{FF2B5EF4-FFF2-40B4-BE49-F238E27FC236}">
                    <a16:creationId xmlns:a16="http://schemas.microsoft.com/office/drawing/2014/main" id="{1DB4B59A-4CC9-46C1-BCCF-470D5700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3" y="1256"/>
                <a:ext cx="43" cy="47"/>
              </a:xfrm>
              <a:custGeom>
                <a:avLst/>
                <a:gdLst>
                  <a:gd name="T0" fmla="*/ 21 w 43"/>
                  <a:gd name="T1" fmla="*/ 0 h 47"/>
                  <a:gd name="T2" fmla="*/ 0 w 43"/>
                  <a:gd name="T3" fmla="*/ 19 h 47"/>
                  <a:gd name="T4" fmla="*/ 3 w 43"/>
                  <a:gd name="T5" fmla="*/ 47 h 47"/>
                  <a:gd name="T6" fmla="*/ 40 w 43"/>
                  <a:gd name="T7" fmla="*/ 47 h 47"/>
                  <a:gd name="T8" fmla="*/ 43 w 43"/>
                  <a:gd name="T9" fmla="*/ 19 h 47"/>
                  <a:gd name="T10" fmla="*/ 21 w 43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7">
                    <a:moveTo>
                      <a:pt x="21" y="0"/>
                    </a:moveTo>
                    <a:lnTo>
                      <a:pt x="0" y="19"/>
                    </a:lnTo>
                    <a:lnTo>
                      <a:pt x="3" y="47"/>
                    </a:lnTo>
                    <a:lnTo>
                      <a:pt x="40" y="47"/>
                    </a:lnTo>
                    <a:lnTo>
                      <a:pt x="43" y="1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3844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3" name="Freeform 28">
                <a:extLst>
                  <a:ext uri="{FF2B5EF4-FFF2-40B4-BE49-F238E27FC236}">
                    <a16:creationId xmlns:a16="http://schemas.microsoft.com/office/drawing/2014/main" id="{80791C63-ABD0-4315-9EC8-D037534CA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1303"/>
                <a:ext cx="53" cy="121"/>
              </a:xfrm>
              <a:custGeom>
                <a:avLst/>
                <a:gdLst>
                  <a:gd name="T0" fmla="*/ 45 w 53"/>
                  <a:gd name="T1" fmla="*/ 0 h 121"/>
                  <a:gd name="T2" fmla="*/ 8 w 53"/>
                  <a:gd name="T3" fmla="*/ 0 h 121"/>
                  <a:gd name="T4" fmla="*/ 0 w 53"/>
                  <a:gd name="T5" fmla="*/ 92 h 121"/>
                  <a:gd name="T6" fmla="*/ 8 w 53"/>
                  <a:gd name="T7" fmla="*/ 121 h 121"/>
                  <a:gd name="T8" fmla="*/ 45 w 53"/>
                  <a:gd name="T9" fmla="*/ 121 h 121"/>
                  <a:gd name="T10" fmla="*/ 53 w 53"/>
                  <a:gd name="T11" fmla="*/ 92 h 121"/>
                  <a:gd name="T12" fmla="*/ 45 w 53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21">
                    <a:moveTo>
                      <a:pt x="45" y="0"/>
                    </a:moveTo>
                    <a:lnTo>
                      <a:pt x="8" y="0"/>
                    </a:lnTo>
                    <a:lnTo>
                      <a:pt x="0" y="92"/>
                    </a:lnTo>
                    <a:lnTo>
                      <a:pt x="8" y="121"/>
                    </a:lnTo>
                    <a:lnTo>
                      <a:pt x="45" y="121"/>
                    </a:lnTo>
                    <a:lnTo>
                      <a:pt x="53" y="9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485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4" name="Freeform 29">
                <a:extLst>
                  <a:ext uri="{FF2B5EF4-FFF2-40B4-BE49-F238E27FC236}">
                    <a16:creationId xmlns:a16="http://schemas.microsoft.com/office/drawing/2014/main" id="{C7A0AB5D-BED2-4127-936C-6FAC0D119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872"/>
                <a:ext cx="299" cy="308"/>
              </a:xfrm>
              <a:custGeom>
                <a:avLst/>
                <a:gdLst>
                  <a:gd name="T0" fmla="*/ 63 w 126"/>
                  <a:gd name="T1" fmla="*/ 130 h 130"/>
                  <a:gd name="T2" fmla="*/ 63 w 126"/>
                  <a:gd name="T3" fmla="*/ 130 h 130"/>
                  <a:gd name="T4" fmla="*/ 63 w 126"/>
                  <a:gd name="T5" fmla="*/ 130 h 130"/>
                  <a:gd name="T6" fmla="*/ 63 w 126"/>
                  <a:gd name="T7" fmla="*/ 130 h 130"/>
                  <a:gd name="T8" fmla="*/ 63 w 126"/>
                  <a:gd name="T9" fmla="*/ 130 h 130"/>
                  <a:gd name="T10" fmla="*/ 92 w 126"/>
                  <a:gd name="T11" fmla="*/ 119 h 130"/>
                  <a:gd name="T12" fmla="*/ 104 w 126"/>
                  <a:gd name="T13" fmla="*/ 102 h 130"/>
                  <a:gd name="T14" fmla="*/ 113 w 126"/>
                  <a:gd name="T15" fmla="*/ 77 h 130"/>
                  <a:gd name="T16" fmla="*/ 114 w 126"/>
                  <a:gd name="T17" fmla="*/ 77 h 130"/>
                  <a:gd name="T18" fmla="*/ 117 w 126"/>
                  <a:gd name="T19" fmla="*/ 77 h 130"/>
                  <a:gd name="T20" fmla="*/ 124 w 126"/>
                  <a:gd name="T21" fmla="*/ 61 h 130"/>
                  <a:gd name="T22" fmla="*/ 120 w 126"/>
                  <a:gd name="T23" fmla="*/ 42 h 130"/>
                  <a:gd name="T24" fmla="*/ 111 w 126"/>
                  <a:gd name="T25" fmla="*/ 47 h 130"/>
                  <a:gd name="T26" fmla="*/ 111 w 126"/>
                  <a:gd name="T27" fmla="*/ 21 h 130"/>
                  <a:gd name="T28" fmla="*/ 91 w 126"/>
                  <a:gd name="T29" fmla="*/ 0 h 130"/>
                  <a:gd name="T30" fmla="*/ 35 w 126"/>
                  <a:gd name="T31" fmla="*/ 0 h 130"/>
                  <a:gd name="T32" fmla="*/ 15 w 126"/>
                  <a:gd name="T33" fmla="*/ 21 h 130"/>
                  <a:gd name="T34" fmla="*/ 15 w 126"/>
                  <a:gd name="T35" fmla="*/ 47 h 130"/>
                  <a:gd name="T36" fmla="*/ 6 w 126"/>
                  <a:gd name="T37" fmla="*/ 42 h 130"/>
                  <a:gd name="T38" fmla="*/ 2 w 126"/>
                  <a:gd name="T39" fmla="*/ 61 h 130"/>
                  <a:gd name="T40" fmla="*/ 9 w 126"/>
                  <a:gd name="T41" fmla="*/ 77 h 130"/>
                  <a:gd name="T42" fmla="*/ 12 w 126"/>
                  <a:gd name="T43" fmla="*/ 77 h 130"/>
                  <a:gd name="T44" fmla="*/ 13 w 126"/>
                  <a:gd name="T45" fmla="*/ 77 h 130"/>
                  <a:gd name="T46" fmla="*/ 22 w 126"/>
                  <a:gd name="T47" fmla="*/ 102 h 130"/>
                  <a:gd name="T48" fmla="*/ 34 w 126"/>
                  <a:gd name="T49" fmla="*/ 119 h 130"/>
                  <a:gd name="T50" fmla="*/ 63 w 126"/>
                  <a:gd name="T5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30">
                    <a:moveTo>
                      <a:pt x="63" y="130"/>
                    </a:move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78" y="130"/>
                      <a:pt x="84" y="127"/>
                      <a:pt x="92" y="119"/>
                    </a:cubicBezTo>
                    <a:cubicBezTo>
                      <a:pt x="95" y="115"/>
                      <a:pt x="99" y="109"/>
                      <a:pt x="104" y="102"/>
                    </a:cubicBezTo>
                    <a:cubicBezTo>
                      <a:pt x="108" y="97"/>
                      <a:pt x="111" y="88"/>
                      <a:pt x="113" y="77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5" y="77"/>
                      <a:pt x="116" y="77"/>
                      <a:pt x="117" y="77"/>
                    </a:cubicBezTo>
                    <a:cubicBezTo>
                      <a:pt x="121" y="75"/>
                      <a:pt x="123" y="69"/>
                      <a:pt x="124" y="61"/>
                    </a:cubicBezTo>
                    <a:cubicBezTo>
                      <a:pt x="126" y="51"/>
                      <a:pt x="125" y="43"/>
                      <a:pt x="120" y="42"/>
                    </a:cubicBezTo>
                    <a:cubicBezTo>
                      <a:pt x="117" y="41"/>
                      <a:pt x="114" y="43"/>
                      <a:pt x="111" y="47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9"/>
                      <a:pt x="102" y="0"/>
                      <a:pt x="9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5" y="9"/>
                      <a:pt x="15" y="21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2" y="43"/>
                      <a:pt x="9" y="41"/>
                      <a:pt x="6" y="42"/>
                    </a:cubicBezTo>
                    <a:cubicBezTo>
                      <a:pt x="1" y="43"/>
                      <a:pt x="0" y="51"/>
                      <a:pt x="2" y="61"/>
                    </a:cubicBezTo>
                    <a:cubicBezTo>
                      <a:pt x="3" y="69"/>
                      <a:pt x="5" y="75"/>
                      <a:pt x="9" y="77"/>
                    </a:cubicBezTo>
                    <a:cubicBezTo>
                      <a:pt x="10" y="77"/>
                      <a:pt x="11" y="77"/>
                      <a:pt x="12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5" y="88"/>
                      <a:pt x="18" y="97"/>
                      <a:pt x="22" y="102"/>
                    </a:cubicBezTo>
                    <a:cubicBezTo>
                      <a:pt x="27" y="109"/>
                      <a:pt x="31" y="115"/>
                      <a:pt x="34" y="119"/>
                    </a:cubicBezTo>
                    <a:cubicBezTo>
                      <a:pt x="42" y="127"/>
                      <a:pt x="48" y="130"/>
                      <a:pt x="63" y="130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5" name="Freeform 30">
                <a:extLst>
                  <a:ext uri="{FF2B5EF4-FFF2-40B4-BE49-F238E27FC236}">
                    <a16:creationId xmlns:a16="http://schemas.microsoft.com/office/drawing/2014/main" id="{1818244C-6545-40EB-A59B-639A9F599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806"/>
                <a:ext cx="279" cy="177"/>
              </a:xfrm>
              <a:custGeom>
                <a:avLst/>
                <a:gdLst>
                  <a:gd name="T0" fmla="*/ 105 w 118"/>
                  <a:gd name="T1" fmla="*/ 16 h 75"/>
                  <a:gd name="T2" fmla="*/ 59 w 118"/>
                  <a:gd name="T3" fmla="*/ 0 h 75"/>
                  <a:gd name="T4" fmla="*/ 59 w 118"/>
                  <a:gd name="T5" fmla="*/ 0 h 75"/>
                  <a:gd name="T6" fmla="*/ 59 w 118"/>
                  <a:gd name="T7" fmla="*/ 0 h 75"/>
                  <a:gd name="T8" fmla="*/ 13 w 118"/>
                  <a:gd name="T9" fmla="*/ 16 h 75"/>
                  <a:gd name="T10" fmla="*/ 1 w 118"/>
                  <a:gd name="T11" fmla="*/ 47 h 75"/>
                  <a:gd name="T12" fmla="*/ 2 w 118"/>
                  <a:gd name="T13" fmla="*/ 70 h 75"/>
                  <a:gd name="T14" fmla="*/ 11 w 118"/>
                  <a:gd name="T15" fmla="*/ 75 h 75"/>
                  <a:gd name="T16" fmla="*/ 11 w 118"/>
                  <a:gd name="T17" fmla="*/ 49 h 75"/>
                  <a:gd name="T18" fmla="*/ 21 w 118"/>
                  <a:gd name="T19" fmla="*/ 31 h 75"/>
                  <a:gd name="T20" fmla="*/ 107 w 118"/>
                  <a:gd name="T21" fmla="*/ 45 h 75"/>
                  <a:gd name="T22" fmla="*/ 107 w 118"/>
                  <a:gd name="T23" fmla="*/ 49 h 75"/>
                  <a:gd name="T24" fmla="*/ 107 w 118"/>
                  <a:gd name="T25" fmla="*/ 75 h 75"/>
                  <a:gd name="T26" fmla="*/ 116 w 118"/>
                  <a:gd name="T27" fmla="*/ 70 h 75"/>
                  <a:gd name="T28" fmla="*/ 117 w 118"/>
                  <a:gd name="T29" fmla="*/ 47 h 75"/>
                  <a:gd name="T30" fmla="*/ 105 w 118"/>
                  <a:gd name="T31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8" h="75">
                    <a:moveTo>
                      <a:pt x="105" y="16"/>
                    </a:moveTo>
                    <a:cubicBezTo>
                      <a:pt x="94" y="4"/>
                      <a:pt x="82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6" y="0"/>
                      <a:pt x="24" y="4"/>
                      <a:pt x="13" y="16"/>
                    </a:cubicBezTo>
                    <a:cubicBezTo>
                      <a:pt x="5" y="24"/>
                      <a:pt x="0" y="36"/>
                      <a:pt x="1" y="4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5" y="69"/>
                      <a:pt x="8" y="71"/>
                      <a:pt x="11" y="7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1"/>
                      <a:pt x="15" y="35"/>
                      <a:pt x="21" y="31"/>
                    </a:cubicBezTo>
                    <a:cubicBezTo>
                      <a:pt x="46" y="50"/>
                      <a:pt x="78" y="45"/>
                      <a:pt x="107" y="45"/>
                    </a:cubicBezTo>
                    <a:cubicBezTo>
                      <a:pt x="107" y="46"/>
                      <a:pt x="107" y="47"/>
                      <a:pt x="107" y="49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10" y="71"/>
                      <a:pt x="113" y="69"/>
                      <a:pt x="116" y="70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18" y="36"/>
                      <a:pt x="113" y="24"/>
                      <a:pt x="105" y="16"/>
                    </a:cubicBezTo>
                    <a:close/>
                  </a:path>
                </a:pathLst>
              </a:custGeom>
              <a:solidFill>
                <a:srgbClr val="7D4E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6" name="Freeform 31">
                <a:extLst>
                  <a:ext uri="{FF2B5EF4-FFF2-40B4-BE49-F238E27FC236}">
                    <a16:creationId xmlns:a16="http://schemas.microsoft.com/office/drawing/2014/main" id="{B0A24EC9-08E5-4566-A7B0-A78C209EC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1173"/>
                <a:ext cx="353" cy="308"/>
              </a:xfrm>
              <a:custGeom>
                <a:avLst/>
                <a:gdLst>
                  <a:gd name="T0" fmla="*/ 102 w 149"/>
                  <a:gd name="T1" fmla="*/ 9 h 130"/>
                  <a:gd name="T2" fmla="*/ 103 w 149"/>
                  <a:gd name="T3" fmla="*/ 0 h 130"/>
                  <a:gd name="T4" fmla="*/ 94 w 149"/>
                  <a:gd name="T5" fmla="*/ 12 h 130"/>
                  <a:gd name="T6" fmla="*/ 65 w 149"/>
                  <a:gd name="T7" fmla="*/ 24 h 130"/>
                  <a:gd name="T8" fmla="*/ 33 w 149"/>
                  <a:gd name="T9" fmla="*/ 33 h 130"/>
                  <a:gd name="T10" fmla="*/ 0 w 149"/>
                  <a:gd name="T11" fmla="*/ 77 h 130"/>
                  <a:gd name="T12" fmla="*/ 0 w 149"/>
                  <a:gd name="T13" fmla="*/ 130 h 130"/>
                  <a:gd name="T14" fmla="*/ 149 w 149"/>
                  <a:gd name="T15" fmla="*/ 130 h 130"/>
                  <a:gd name="T16" fmla="*/ 102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102" y="9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13" y="39"/>
                      <a:pt x="0" y="57"/>
                      <a:pt x="0" y="7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149" y="130"/>
                      <a:pt x="149" y="130"/>
                      <a:pt x="149" y="130"/>
                    </a:cubicBez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7" name="Freeform 32">
                <a:extLst>
                  <a:ext uri="{FF2B5EF4-FFF2-40B4-BE49-F238E27FC236}">
                    <a16:creationId xmlns:a16="http://schemas.microsoft.com/office/drawing/2014/main" id="{ABC296D3-BE8D-4F69-812D-B230D7644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" y="1173"/>
                <a:ext cx="76" cy="130"/>
              </a:xfrm>
              <a:custGeom>
                <a:avLst/>
                <a:gdLst>
                  <a:gd name="T0" fmla="*/ 76 w 76"/>
                  <a:gd name="T1" fmla="*/ 130 h 130"/>
                  <a:gd name="T2" fmla="*/ 0 w 76"/>
                  <a:gd name="T3" fmla="*/ 87 h 130"/>
                  <a:gd name="T4" fmla="*/ 36 w 76"/>
                  <a:gd name="T5" fmla="*/ 0 h 130"/>
                  <a:gd name="T6" fmla="*/ 36 w 76"/>
                  <a:gd name="T7" fmla="*/ 19 h 130"/>
                  <a:gd name="T8" fmla="*/ 76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76" y="130"/>
                    </a:moveTo>
                    <a:lnTo>
                      <a:pt x="0" y="87"/>
                    </a:lnTo>
                    <a:lnTo>
                      <a:pt x="36" y="0"/>
                    </a:lnTo>
                    <a:lnTo>
                      <a:pt x="36" y="19"/>
                    </a:lnTo>
                    <a:lnTo>
                      <a:pt x="76" y="130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8" name="Freeform 33">
                <a:extLst>
                  <a:ext uri="{FF2B5EF4-FFF2-40B4-BE49-F238E27FC236}">
                    <a16:creationId xmlns:a16="http://schemas.microsoft.com/office/drawing/2014/main" id="{2F8464B9-320C-4BF6-99D8-A2677428F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1173"/>
                <a:ext cx="353" cy="308"/>
              </a:xfrm>
              <a:custGeom>
                <a:avLst/>
                <a:gdLst>
                  <a:gd name="T0" fmla="*/ 47 w 149"/>
                  <a:gd name="T1" fmla="*/ 9 h 130"/>
                  <a:gd name="T2" fmla="*/ 46 w 149"/>
                  <a:gd name="T3" fmla="*/ 0 h 130"/>
                  <a:gd name="T4" fmla="*/ 55 w 149"/>
                  <a:gd name="T5" fmla="*/ 12 h 130"/>
                  <a:gd name="T6" fmla="*/ 84 w 149"/>
                  <a:gd name="T7" fmla="*/ 24 h 130"/>
                  <a:gd name="T8" fmla="*/ 116 w 149"/>
                  <a:gd name="T9" fmla="*/ 33 h 130"/>
                  <a:gd name="T10" fmla="*/ 149 w 149"/>
                  <a:gd name="T11" fmla="*/ 77 h 130"/>
                  <a:gd name="T12" fmla="*/ 149 w 149"/>
                  <a:gd name="T13" fmla="*/ 130 h 130"/>
                  <a:gd name="T14" fmla="*/ 0 w 149"/>
                  <a:gd name="T15" fmla="*/ 130 h 130"/>
                  <a:gd name="T16" fmla="*/ 47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47" y="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36" y="39"/>
                      <a:pt x="149" y="57"/>
                      <a:pt x="149" y="77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0" y="130"/>
                      <a:pt x="0" y="130"/>
                      <a:pt x="0" y="130"/>
                    </a:cubicBezTo>
                    <a:lnTo>
                      <a:pt x="47" y="9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9" name="Freeform 34">
                <a:extLst>
                  <a:ext uri="{FF2B5EF4-FFF2-40B4-BE49-F238E27FC236}">
                    <a16:creationId xmlns:a16="http://schemas.microsoft.com/office/drawing/2014/main" id="{E090F755-2E36-4A5D-99BD-2ADFA1219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3" y="1173"/>
                <a:ext cx="76" cy="130"/>
              </a:xfrm>
              <a:custGeom>
                <a:avLst/>
                <a:gdLst>
                  <a:gd name="T0" fmla="*/ 0 w 76"/>
                  <a:gd name="T1" fmla="*/ 130 h 130"/>
                  <a:gd name="T2" fmla="*/ 76 w 76"/>
                  <a:gd name="T3" fmla="*/ 87 h 130"/>
                  <a:gd name="T4" fmla="*/ 40 w 76"/>
                  <a:gd name="T5" fmla="*/ 0 h 130"/>
                  <a:gd name="T6" fmla="*/ 40 w 76"/>
                  <a:gd name="T7" fmla="*/ 19 h 130"/>
                  <a:gd name="T8" fmla="*/ 0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0" y="130"/>
                    </a:moveTo>
                    <a:lnTo>
                      <a:pt x="76" y="87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0" name="Freeform 35">
                <a:extLst>
                  <a:ext uri="{FF2B5EF4-FFF2-40B4-BE49-F238E27FC236}">
                    <a16:creationId xmlns:a16="http://schemas.microsoft.com/office/drawing/2014/main" id="{138D49FD-4DFB-4592-A7EA-E509CA2E1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1630"/>
                <a:ext cx="210" cy="258"/>
              </a:xfrm>
              <a:custGeom>
                <a:avLst/>
                <a:gdLst>
                  <a:gd name="T0" fmla="*/ 179 w 210"/>
                  <a:gd name="T1" fmla="*/ 0 h 258"/>
                  <a:gd name="T2" fmla="*/ 0 w 210"/>
                  <a:gd name="T3" fmla="*/ 21 h 258"/>
                  <a:gd name="T4" fmla="*/ 30 w 210"/>
                  <a:gd name="T5" fmla="*/ 258 h 258"/>
                  <a:gd name="T6" fmla="*/ 210 w 210"/>
                  <a:gd name="T7" fmla="*/ 234 h 258"/>
                  <a:gd name="T8" fmla="*/ 179 w 210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58">
                    <a:moveTo>
                      <a:pt x="179" y="0"/>
                    </a:moveTo>
                    <a:lnTo>
                      <a:pt x="0" y="21"/>
                    </a:lnTo>
                    <a:lnTo>
                      <a:pt x="30" y="258"/>
                    </a:lnTo>
                    <a:lnTo>
                      <a:pt x="210" y="234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1" name="Freeform 36">
                <a:extLst>
                  <a:ext uri="{FF2B5EF4-FFF2-40B4-BE49-F238E27FC236}">
                    <a16:creationId xmlns:a16="http://schemas.microsoft.com/office/drawing/2014/main" id="{F79D5E82-029F-49E7-A1C0-A62267FBB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1618"/>
                <a:ext cx="210" cy="258"/>
              </a:xfrm>
              <a:custGeom>
                <a:avLst/>
                <a:gdLst>
                  <a:gd name="T0" fmla="*/ 182 w 210"/>
                  <a:gd name="T1" fmla="*/ 0 h 258"/>
                  <a:gd name="T2" fmla="*/ 0 w 210"/>
                  <a:gd name="T3" fmla="*/ 23 h 258"/>
                  <a:gd name="T4" fmla="*/ 30 w 210"/>
                  <a:gd name="T5" fmla="*/ 258 h 258"/>
                  <a:gd name="T6" fmla="*/ 210 w 210"/>
                  <a:gd name="T7" fmla="*/ 237 h 258"/>
                  <a:gd name="T8" fmla="*/ 182 w 210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58">
                    <a:moveTo>
                      <a:pt x="182" y="0"/>
                    </a:moveTo>
                    <a:lnTo>
                      <a:pt x="0" y="23"/>
                    </a:lnTo>
                    <a:lnTo>
                      <a:pt x="30" y="258"/>
                    </a:lnTo>
                    <a:lnTo>
                      <a:pt x="210" y="237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2" name="Freeform 37">
                <a:extLst>
                  <a:ext uri="{FF2B5EF4-FFF2-40B4-BE49-F238E27FC236}">
                    <a16:creationId xmlns:a16="http://schemas.microsoft.com/office/drawing/2014/main" id="{0EC2742F-9606-46C4-8410-976D2B73A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" y="1613"/>
                <a:ext cx="222" cy="265"/>
              </a:xfrm>
              <a:custGeom>
                <a:avLst/>
                <a:gdLst>
                  <a:gd name="T0" fmla="*/ 222 w 222"/>
                  <a:gd name="T1" fmla="*/ 232 h 265"/>
                  <a:gd name="T2" fmla="*/ 42 w 222"/>
                  <a:gd name="T3" fmla="*/ 265 h 265"/>
                  <a:gd name="T4" fmla="*/ 0 w 222"/>
                  <a:gd name="T5" fmla="*/ 33 h 265"/>
                  <a:gd name="T6" fmla="*/ 177 w 222"/>
                  <a:gd name="T7" fmla="*/ 0 h 265"/>
                  <a:gd name="T8" fmla="*/ 222 w 222"/>
                  <a:gd name="T9" fmla="*/ 232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65">
                    <a:moveTo>
                      <a:pt x="222" y="232"/>
                    </a:moveTo>
                    <a:lnTo>
                      <a:pt x="42" y="265"/>
                    </a:lnTo>
                    <a:lnTo>
                      <a:pt x="0" y="33"/>
                    </a:lnTo>
                    <a:lnTo>
                      <a:pt x="177" y="0"/>
                    </a:lnTo>
                    <a:lnTo>
                      <a:pt x="222" y="23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3" name="Freeform 38">
                <a:extLst>
                  <a:ext uri="{FF2B5EF4-FFF2-40B4-BE49-F238E27FC236}">
                    <a16:creationId xmlns:a16="http://schemas.microsoft.com/office/drawing/2014/main" id="{CC65D430-68DB-40C8-BA2A-1437D2740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" y="1694"/>
                <a:ext cx="76" cy="68"/>
              </a:xfrm>
              <a:custGeom>
                <a:avLst/>
                <a:gdLst>
                  <a:gd name="T0" fmla="*/ 76 w 76"/>
                  <a:gd name="T1" fmla="*/ 54 h 68"/>
                  <a:gd name="T2" fmla="*/ 10 w 76"/>
                  <a:gd name="T3" fmla="*/ 68 h 68"/>
                  <a:gd name="T4" fmla="*/ 0 w 76"/>
                  <a:gd name="T5" fmla="*/ 11 h 68"/>
                  <a:gd name="T6" fmla="*/ 67 w 76"/>
                  <a:gd name="T7" fmla="*/ 0 h 68"/>
                  <a:gd name="T8" fmla="*/ 76 w 76"/>
                  <a:gd name="T9" fmla="*/ 5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8">
                    <a:moveTo>
                      <a:pt x="76" y="54"/>
                    </a:moveTo>
                    <a:lnTo>
                      <a:pt x="10" y="68"/>
                    </a:lnTo>
                    <a:lnTo>
                      <a:pt x="0" y="11"/>
                    </a:lnTo>
                    <a:lnTo>
                      <a:pt x="67" y="0"/>
                    </a:lnTo>
                    <a:lnTo>
                      <a:pt x="76" y="5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4" name="Freeform 39">
                <a:extLst>
                  <a:ext uri="{FF2B5EF4-FFF2-40B4-BE49-F238E27FC236}">
                    <a16:creationId xmlns:a16="http://schemas.microsoft.com/office/drawing/2014/main" id="{BE2E60FC-4BA5-484B-95FF-399E3F80D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7" y="1682"/>
                <a:ext cx="68" cy="66"/>
              </a:xfrm>
              <a:custGeom>
                <a:avLst/>
                <a:gdLst>
                  <a:gd name="T0" fmla="*/ 68 w 68"/>
                  <a:gd name="T1" fmla="*/ 54 h 66"/>
                  <a:gd name="T2" fmla="*/ 11 w 68"/>
                  <a:gd name="T3" fmla="*/ 66 h 66"/>
                  <a:gd name="T4" fmla="*/ 0 w 68"/>
                  <a:gd name="T5" fmla="*/ 9 h 66"/>
                  <a:gd name="T6" fmla="*/ 59 w 68"/>
                  <a:gd name="T7" fmla="*/ 0 h 66"/>
                  <a:gd name="T8" fmla="*/ 68 w 68"/>
                  <a:gd name="T9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6">
                    <a:moveTo>
                      <a:pt x="68" y="54"/>
                    </a:moveTo>
                    <a:lnTo>
                      <a:pt x="11" y="66"/>
                    </a:lnTo>
                    <a:lnTo>
                      <a:pt x="0" y="9"/>
                    </a:lnTo>
                    <a:lnTo>
                      <a:pt x="59" y="0"/>
                    </a:lnTo>
                    <a:lnTo>
                      <a:pt x="68" y="5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5" name="Freeform 40">
                <a:extLst>
                  <a:ext uri="{FF2B5EF4-FFF2-40B4-BE49-F238E27FC236}">
                    <a16:creationId xmlns:a16="http://schemas.microsoft.com/office/drawing/2014/main" id="{6A97DDB4-55E1-49B2-A2BB-E6BEE21FE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8" y="1665"/>
                <a:ext cx="135" cy="31"/>
              </a:xfrm>
              <a:custGeom>
                <a:avLst/>
                <a:gdLst>
                  <a:gd name="T0" fmla="*/ 133 w 135"/>
                  <a:gd name="T1" fmla="*/ 0 h 31"/>
                  <a:gd name="T2" fmla="*/ 0 w 135"/>
                  <a:gd name="T3" fmla="*/ 26 h 31"/>
                  <a:gd name="T4" fmla="*/ 3 w 135"/>
                  <a:gd name="T5" fmla="*/ 31 h 31"/>
                  <a:gd name="T6" fmla="*/ 135 w 135"/>
                  <a:gd name="T7" fmla="*/ 5 h 31"/>
                  <a:gd name="T8" fmla="*/ 133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3" y="0"/>
                    </a:moveTo>
                    <a:lnTo>
                      <a:pt x="0" y="26"/>
                    </a:lnTo>
                    <a:lnTo>
                      <a:pt x="3" y="31"/>
                    </a:lnTo>
                    <a:lnTo>
                      <a:pt x="135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6" name="Freeform 41">
                <a:extLst>
                  <a:ext uri="{FF2B5EF4-FFF2-40B4-BE49-F238E27FC236}">
                    <a16:creationId xmlns:a16="http://schemas.microsoft.com/office/drawing/2014/main" id="{EB9FDBA9-B08C-4F10-BADF-E712BE3BF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" y="1746"/>
                <a:ext cx="133" cy="30"/>
              </a:xfrm>
              <a:custGeom>
                <a:avLst/>
                <a:gdLst>
                  <a:gd name="T0" fmla="*/ 133 w 133"/>
                  <a:gd name="T1" fmla="*/ 0 h 30"/>
                  <a:gd name="T2" fmla="*/ 0 w 133"/>
                  <a:gd name="T3" fmla="*/ 26 h 30"/>
                  <a:gd name="T4" fmla="*/ 0 w 133"/>
                  <a:gd name="T5" fmla="*/ 30 h 30"/>
                  <a:gd name="T6" fmla="*/ 133 w 133"/>
                  <a:gd name="T7" fmla="*/ 7 h 30"/>
                  <a:gd name="T8" fmla="*/ 133 w 13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0">
                    <a:moveTo>
                      <a:pt x="133" y="0"/>
                    </a:moveTo>
                    <a:lnTo>
                      <a:pt x="0" y="26"/>
                    </a:lnTo>
                    <a:lnTo>
                      <a:pt x="0" y="30"/>
                    </a:lnTo>
                    <a:lnTo>
                      <a:pt x="133" y="7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7" name="Freeform 42">
                <a:extLst>
                  <a:ext uri="{FF2B5EF4-FFF2-40B4-BE49-F238E27FC236}">
                    <a16:creationId xmlns:a16="http://schemas.microsoft.com/office/drawing/2014/main" id="{FD23C311-3647-4502-8FF4-9B4332EBA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7" y="1762"/>
                <a:ext cx="133" cy="29"/>
              </a:xfrm>
              <a:custGeom>
                <a:avLst/>
                <a:gdLst>
                  <a:gd name="T0" fmla="*/ 133 w 133"/>
                  <a:gd name="T1" fmla="*/ 0 h 29"/>
                  <a:gd name="T2" fmla="*/ 0 w 133"/>
                  <a:gd name="T3" fmla="*/ 24 h 29"/>
                  <a:gd name="T4" fmla="*/ 0 w 133"/>
                  <a:gd name="T5" fmla="*/ 29 h 29"/>
                  <a:gd name="T6" fmla="*/ 133 w 133"/>
                  <a:gd name="T7" fmla="*/ 5 h 29"/>
                  <a:gd name="T8" fmla="*/ 133 w 13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29">
                    <a:moveTo>
                      <a:pt x="133" y="0"/>
                    </a:moveTo>
                    <a:lnTo>
                      <a:pt x="0" y="24"/>
                    </a:lnTo>
                    <a:lnTo>
                      <a:pt x="0" y="29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8" name="Freeform 43">
                <a:extLst>
                  <a:ext uri="{FF2B5EF4-FFF2-40B4-BE49-F238E27FC236}">
                    <a16:creationId xmlns:a16="http://schemas.microsoft.com/office/drawing/2014/main" id="{3799DC7F-DC41-46B6-98D4-0DC285F4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0" y="1776"/>
                <a:ext cx="135" cy="31"/>
              </a:xfrm>
              <a:custGeom>
                <a:avLst/>
                <a:gdLst>
                  <a:gd name="T0" fmla="*/ 132 w 135"/>
                  <a:gd name="T1" fmla="*/ 0 h 31"/>
                  <a:gd name="T2" fmla="*/ 0 w 135"/>
                  <a:gd name="T3" fmla="*/ 26 h 31"/>
                  <a:gd name="T4" fmla="*/ 2 w 135"/>
                  <a:gd name="T5" fmla="*/ 31 h 31"/>
                  <a:gd name="T6" fmla="*/ 135 w 135"/>
                  <a:gd name="T7" fmla="*/ 5 h 31"/>
                  <a:gd name="T8" fmla="*/ 132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2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5" y="5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9" name="Freeform 44">
                <a:extLst>
                  <a:ext uri="{FF2B5EF4-FFF2-40B4-BE49-F238E27FC236}">
                    <a16:creationId xmlns:a16="http://schemas.microsoft.com/office/drawing/2014/main" id="{6BBA8AB5-EBA8-4987-B508-78D992B9B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1791"/>
                <a:ext cx="135" cy="30"/>
              </a:xfrm>
              <a:custGeom>
                <a:avLst/>
                <a:gdLst>
                  <a:gd name="T0" fmla="*/ 133 w 135"/>
                  <a:gd name="T1" fmla="*/ 0 h 30"/>
                  <a:gd name="T2" fmla="*/ 0 w 135"/>
                  <a:gd name="T3" fmla="*/ 26 h 30"/>
                  <a:gd name="T4" fmla="*/ 3 w 135"/>
                  <a:gd name="T5" fmla="*/ 30 h 30"/>
                  <a:gd name="T6" fmla="*/ 135 w 135"/>
                  <a:gd name="T7" fmla="*/ 4 h 30"/>
                  <a:gd name="T8" fmla="*/ 133 w 13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0">
                    <a:moveTo>
                      <a:pt x="133" y="0"/>
                    </a:moveTo>
                    <a:lnTo>
                      <a:pt x="0" y="26"/>
                    </a:lnTo>
                    <a:lnTo>
                      <a:pt x="3" y="30"/>
                    </a:lnTo>
                    <a:lnTo>
                      <a:pt x="135" y="4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0" name="Freeform 45">
                <a:extLst>
                  <a:ext uri="{FF2B5EF4-FFF2-40B4-BE49-F238E27FC236}">
                    <a16:creationId xmlns:a16="http://schemas.microsoft.com/office/drawing/2014/main" id="{1A6A34B1-FCA0-4535-AE38-FAF9B1B17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" y="1807"/>
                <a:ext cx="132" cy="29"/>
              </a:xfrm>
              <a:custGeom>
                <a:avLst/>
                <a:gdLst>
                  <a:gd name="T0" fmla="*/ 130 w 132"/>
                  <a:gd name="T1" fmla="*/ 0 h 29"/>
                  <a:gd name="T2" fmla="*/ 0 w 132"/>
                  <a:gd name="T3" fmla="*/ 24 h 29"/>
                  <a:gd name="T4" fmla="*/ 0 w 132"/>
                  <a:gd name="T5" fmla="*/ 29 h 29"/>
                  <a:gd name="T6" fmla="*/ 132 w 132"/>
                  <a:gd name="T7" fmla="*/ 5 h 29"/>
                  <a:gd name="T8" fmla="*/ 130 w 132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9">
                    <a:moveTo>
                      <a:pt x="130" y="0"/>
                    </a:moveTo>
                    <a:lnTo>
                      <a:pt x="0" y="24"/>
                    </a:lnTo>
                    <a:lnTo>
                      <a:pt x="0" y="29"/>
                    </a:lnTo>
                    <a:lnTo>
                      <a:pt x="132" y="5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1" name="Freeform 46">
                <a:extLst>
                  <a:ext uri="{FF2B5EF4-FFF2-40B4-BE49-F238E27FC236}">
                    <a16:creationId xmlns:a16="http://schemas.microsoft.com/office/drawing/2014/main" id="{CCEC429B-9315-45B1-BB2F-4A01BEE2A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821"/>
                <a:ext cx="133" cy="31"/>
              </a:xfrm>
              <a:custGeom>
                <a:avLst/>
                <a:gdLst>
                  <a:gd name="T0" fmla="*/ 133 w 133"/>
                  <a:gd name="T1" fmla="*/ 0 h 31"/>
                  <a:gd name="T2" fmla="*/ 0 w 133"/>
                  <a:gd name="T3" fmla="*/ 24 h 31"/>
                  <a:gd name="T4" fmla="*/ 0 w 133"/>
                  <a:gd name="T5" fmla="*/ 31 h 31"/>
                  <a:gd name="T6" fmla="*/ 133 w 133"/>
                  <a:gd name="T7" fmla="*/ 5 h 31"/>
                  <a:gd name="T8" fmla="*/ 133 w 133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1">
                    <a:moveTo>
                      <a:pt x="133" y="0"/>
                    </a:moveTo>
                    <a:lnTo>
                      <a:pt x="0" y="24"/>
                    </a:lnTo>
                    <a:lnTo>
                      <a:pt x="0" y="31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2" name="Freeform 47">
                <a:extLst>
                  <a:ext uri="{FF2B5EF4-FFF2-40B4-BE49-F238E27FC236}">
                    <a16:creationId xmlns:a16="http://schemas.microsoft.com/office/drawing/2014/main" id="{40BC4675-54F5-4E37-855A-172BD27D3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" y="1651"/>
                <a:ext cx="135" cy="31"/>
              </a:xfrm>
              <a:custGeom>
                <a:avLst/>
                <a:gdLst>
                  <a:gd name="T0" fmla="*/ 133 w 135"/>
                  <a:gd name="T1" fmla="*/ 0 h 31"/>
                  <a:gd name="T2" fmla="*/ 0 w 135"/>
                  <a:gd name="T3" fmla="*/ 26 h 31"/>
                  <a:gd name="T4" fmla="*/ 2 w 135"/>
                  <a:gd name="T5" fmla="*/ 31 h 31"/>
                  <a:gd name="T6" fmla="*/ 135 w 135"/>
                  <a:gd name="T7" fmla="*/ 5 h 31"/>
                  <a:gd name="T8" fmla="*/ 133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3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5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3" name="Freeform 48">
                <a:extLst>
                  <a:ext uri="{FF2B5EF4-FFF2-40B4-BE49-F238E27FC236}">
                    <a16:creationId xmlns:a16="http://schemas.microsoft.com/office/drawing/2014/main" id="{499B752E-E94C-4E41-B47D-AA1AB2C8B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" y="1637"/>
                <a:ext cx="132" cy="31"/>
              </a:xfrm>
              <a:custGeom>
                <a:avLst/>
                <a:gdLst>
                  <a:gd name="T0" fmla="*/ 132 w 132"/>
                  <a:gd name="T1" fmla="*/ 0 h 31"/>
                  <a:gd name="T2" fmla="*/ 0 w 132"/>
                  <a:gd name="T3" fmla="*/ 26 h 31"/>
                  <a:gd name="T4" fmla="*/ 2 w 132"/>
                  <a:gd name="T5" fmla="*/ 31 h 31"/>
                  <a:gd name="T6" fmla="*/ 132 w 132"/>
                  <a:gd name="T7" fmla="*/ 7 h 31"/>
                  <a:gd name="T8" fmla="*/ 132 w 13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31">
                    <a:moveTo>
                      <a:pt x="132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2" y="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4" name="Freeform 49">
                <a:extLst>
                  <a:ext uri="{FF2B5EF4-FFF2-40B4-BE49-F238E27FC236}">
                    <a16:creationId xmlns:a16="http://schemas.microsoft.com/office/drawing/2014/main" id="{F9446262-A7CD-43A1-8BCE-860AB951B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" y="1812"/>
                <a:ext cx="230" cy="201"/>
              </a:xfrm>
              <a:custGeom>
                <a:avLst/>
                <a:gdLst>
                  <a:gd name="T0" fmla="*/ 0 w 230"/>
                  <a:gd name="T1" fmla="*/ 114 h 201"/>
                  <a:gd name="T2" fmla="*/ 59 w 230"/>
                  <a:gd name="T3" fmla="*/ 0 h 201"/>
                  <a:gd name="T4" fmla="*/ 230 w 230"/>
                  <a:gd name="T5" fmla="*/ 90 h 201"/>
                  <a:gd name="T6" fmla="*/ 173 w 230"/>
                  <a:gd name="T7" fmla="*/ 201 h 201"/>
                  <a:gd name="T8" fmla="*/ 0 w 230"/>
                  <a:gd name="T9" fmla="*/ 11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01">
                    <a:moveTo>
                      <a:pt x="0" y="114"/>
                    </a:moveTo>
                    <a:lnTo>
                      <a:pt x="59" y="0"/>
                    </a:lnTo>
                    <a:lnTo>
                      <a:pt x="230" y="90"/>
                    </a:lnTo>
                    <a:lnTo>
                      <a:pt x="173" y="201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6B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5" name="Freeform 50">
                <a:extLst>
                  <a:ext uri="{FF2B5EF4-FFF2-40B4-BE49-F238E27FC236}">
                    <a16:creationId xmlns:a16="http://schemas.microsoft.com/office/drawing/2014/main" id="{CD402308-3A2F-4F22-B031-9F99A4169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" y="1902"/>
                <a:ext cx="178" cy="111"/>
              </a:xfrm>
              <a:custGeom>
                <a:avLst/>
                <a:gdLst>
                  <a:gd name="T0" fmla="*/ 51 w 75"/>
                  <a:gd name="T1" fmla="*/ 0 h 47"/>
                  <a:gd name="T2" fmla="*/ 9 w 75"/>
                  <a:gd name="T3" fmla="*/ 3 h 47"/>
                  <a:gd name="T4" fmla="*/ 1 w 75"/>
                  <a:gd name="T5" fmla="*/ 9 h 47"/>
                  <a:gd name="T6" fmla="*/ 0 w 75"/>
                  <a:gd name="T7" fmla="*/ 10 h 47"/>
                  <a:gd name="T8" fmla="*/ 73 w 75"/>
                  <a:gd name="T9" fmla="*/ 47 h 47"/>
                  <a:gd name="T10" fmla="*/ 73 w 75"/>
                  <a:gd name="T11" fmla="*/ 47 h 47"/>
                  <a:gd name="T12" fmla="*/ 73 w 75"/>
                  <a:gd name="T13" fmla="*/ 37 h 47"/>
                  <a:gd name="T14" fmla="*/ 51 w 75"/>
                  <a:gd name="T1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47">
                    <a:moveTo>
                      <a:pt x="51" y="0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5" y="3"/>
                      <a:pt x="2" y="6"/>
                      <a:pt x="1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5" y="43"/>
                      <a:pt x="75" y="40"/>
                      <a:pt x="73" y="37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DAC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6" name="Freeform 51">
                <a:extLst>
                  <a:ext uri="{FF2B5EF4-FFF2-40B4-BE49-F238E27FC236}">
                    <a16:creationId xmlns:a16="http://schemas.microsoft.com/office/drawing/2014/main" id="{AE8AC7DB-FEAA-4580-AFE0-8F4C50B2C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" y="1812"/>
                <a:ext cx="180" cy="114"/>
              </a:xfrm>
              <a:custGeom>
                <a:avLst/>
                <a:gdLst>
                  <a:gd name="T0" fmla="*/ 26 w 76"/>
                  <a:gd name="T1" fmla="*/ 46 h 48"/>
                  <a:gd name="T2" fmla="*/ 21 w 76"/>
                  <a:gd name="T3" fmla="*/ 41 h 48"/>
                  <a:gd name="T4" fmla="*/ 3 w 76"/>
                  <a:gd name="T5" fmla="*/ 16 h 48"/>
                  <a:gd name="T6" fmla="*/ 2 w 76"/>
                  <a:gd name="T7" fmla="*/ 4 h 48"/>
                  <a:gd name="T8" fmla="*/ 4 w 76"/>
                  <a:gd name="T9" fmla="*/ 0 h 48"/>
                  <a:gd name="T10" fmla="*/ 76 w 76"/>
                  <a:gd name="T11" fmla="*/ 38 h 48"/>
                  <a:gd name="T12" fmla="*/ 75 w 76"/>
                  <a:gd name="T13" fmla="*/ 42 h 48"/>
                  <a:gd name="T14" fmla="*/ 64 w 76"/>
                  <a:gd name="T15" fmla="*/ 48 h 48"/>
                  <a:gd name="T16" fmla="*/ 34 w 76"/>
                  <a:gd name="T17" fmla="*/ 48 h 48"/>
                  <a:gd name="T18" fmla="*/ 26 w 76"/>
                  <a:gd name="T1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8">
                    <a:moveTo>
                      <a:pt x="26" y="46"/>
                    </a:moveTo>
                    <a:cubicBezTo>
                      <a:pt x="24" y="44"/>
                      <a:pt x="22" y="43"/>
                      <a:pt x="21" y="41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3"/>
                      <a:pt x="0" y="8"/>
                      <a:pt x="2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2" y="46"/>
                      <a:pt x="68" y="48"/>
                      <a:pt x="6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1" y="47"/>
                      <a:pt x="29" y="47"/>
                      <a:pt x="26" y="46"/>
                    </a:cubicBezTo>
                    <a:close/>
                  </a:path>
                </a:pathLst>
              </a:custGeom>
              <a:solidFill>
                <a:srgbClr val="EDDE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7" name="Freeform 52">
                <a:extLst>
                  <a:ext uri="{FF2B5EF4-FFF2-40B4-BE49-F238E27FC236}">
                    <a16:creationId xmlns:a16="http://schemas.microsoft.com/office/drawing/2014/main" id="{A30EFAC6-4640-4099-B8BA-1BF3C0F5D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1791"/>
                <a:ext cx="273" cy="191"/>
              </a:xfrm>
              <a:custGeom>
                <a:avLst/>
                <a:gdLst>
                  <a:gd name="T0" fmla="*/ 7 w 115"/>
                  <a:gd name="T1" fmla="*/ 81 h 81"/>
                  <a:gd name="T2" fmla="*/ 0 w 115"/>
                  <a:gd name="T3" fmla="*/ 74 h 81"/>
                  <a:gd name="T4" fmla="*/ 0 w 115"/>
                  <a:gd name="T5" fmla="*/ 7 h 81"/>
                  <a:gd name="T6" fmla="*/ 6 w 115"/>
                  <a:gd name="T7" fmla="*/ 0 h 81"/>
                  <a:gd name="T8" fmla="*/ 7 w 115"/>
                  <a:gd name="T9" fmla="*/ 0 h 81"/>
                  <a:gd name="T10" fmla="*/ 109 w 115"/>
                  <a:gd name="T11" fmla="*/ 0 h 81"/>
                  <a:gd name="T12" fmla="*/ 110 w 115"/>
                  <a:gd name="T13" fmla="*/ 0 h 81"/>
                  <a:gd name="T14" fmla="*/ 115 w 115"/>
                  <a:gd name="T15" fmla="*/ 7 h 81"/>
                  <a:gd name="T16" fmla="*/ 115 w 115"/>
                  <a:gd name="T17" fmla="*/ 74 h 81"/>
                  <a:gd name="T18" fmla="*/ 109 w 115"/>
                  <a:gd name="T19" fmla="*/ 81 h 81"/>
                  <a:gd name="T20" fmla="*/ 7 w 115"/>
                  <a:gd name="T2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81">
                    <a:moveTo>
                      <a:pt x="7" y="81"/>
                    </a:moveTo>
                    <a:cubicBezTo>
                      <a:pt x="3" y="81"/>
                      <a:pt x="0" y="78"/>
                      <a:pt x="0" y="7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5" y="3"/>
                      <a:pt x="115" y="7"/>
                    </a:cubicBezTo>
                    <a:cubicBezTo>
                      <a:pt x="115" y="74"/>
                      <a:pt x="115" y="74"/>
                      <a:pt x="115" y="74"/>
                    </a:cubicBezTo>
                    <a:cubicBezTo>
                      <a:pt x="115" y="78"/>
                      <a:pt x="112" y="81"/>
                      <a:pt x="109" y="81"/>
                    </a:cubicBezTo>
                    <a:lnTo>
                      <a:pt x="7" y="81"/>
                    </a:lnTo>
                    <a:close/>
                  </a:path>
                </a:pathLst>
              </a:custGeom>
              <a:solidFill>
                <a:srgbClr val="432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8" name="Freeform 53">
                <a:extLst>
                  <a:ext uri="{FF2B5EF4-FFF2-40B4-BE49-F238E27FC236}">
                    <a16:creationId xmlns:a16="http://schemas.microsoft.com/office/drawing/2014/main" id="{5B71C368-2E7D-438E-9122-A5A0FA5AE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1791"/>
                <a:ext cx="273" cy="101"/>
              </a:xfrm>
              <a:custGeom>
                <a:avLst/>
                <a:gdLst>
                  <a:gd name="T0" fmla="*/ 33 w 115"/>
                  <a:gd name="T1" fmla="*/ 43 h 43"/>
                  <a:gd name="T2" fmla="*/ 18 w 115"/>
                  <a:gd name="T3" fmla="*/ 36 h 43"/>
                  <a:gd name="T4" fmla="*/ 0 w 115"/>
                  <a:gd name="T5" fmla="*/ 18 h 43"/>
                  <a:gd name="T6" fmla="*/ 0 w 115"/>
                  <a:gd name="T7" fmla="*/ 7 h 43"/>
                  <a:gd name="T8" fmla="*/ 6 w 115"/>
                  <a:gd name="T9" fmla="*/ 0 h 43"/>
                  <a:gd name="T10" fmla="*/ 7 w 115"/>
                  <a:gd name="T11" fmla="*/ 0 h 43"/>
                  <a:gd name="T12" fmla="*/ 109 w 115"/>
                  <a:gd name="T13" fmla="*/ 0 h 43"/>
                  <a:gd name="T14" fmla="*/ 110 w 115"/>
                  <a:gd name="T15" fmla="*/ 0 h 43"/>
                  <a:gd name="T16" fmla="*/ 115 w 115"/>
                  <a:gd name="T17" fmla="*/ 7 h 43"/>
                  <a:gd name="T18" fmla="*/ 115 w 115"/>
                  <a:gd name="T19" fmla="*/ 18 h 43"/>
                  <a:gd name="T20" fmla="*/ 98 w 115"/>
                  <a:gd name="T21" fmla="*/ 36 h 43"/>
                  <a:gd name="T22" fmla="*/ 83 w 115"/>
                  <a:gd name="T23" fmla="*/ 43 h 43"/>
                  <a:gd name="T24" fmla="*/ 33 w 115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5" h="43">
                    <a:moveTo>
                      <a:pt x="33" y="43"/>
                    </a:moveTo>
                    <a:cubicBezTo>
                      <a:pt x="27" y="43"/>
                      <a:pt x="22" y="40"/>
                      <a:pt x="18" y="36"/>
                    </a:cubicBezTo>
                    <a:cubicBezTo>
                      <a:pt x="10" y="28"/>
                      <a:pt x="0" y="18"/>
                      <a:pt x="0" y="1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5" y="3"/>
                      <a:pt x="115" y="7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06" y="28"/>
                      <a:pt x="98" y="36"/>
                    </a:cubicBezTo>
                    <a:cubicBezTo>
                      <a:pt x="94" y="40"/>
                      <a:pt x="88" y="43"/>
                      <a:pt x="83" y="43"/>
                    </a:cubicBezTo>
                    <a:lnTo>
                      <a:pt x="33" y="43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9" name="Freeform 54">
                <a:extLst>
                  <a:ext uri="{FF2B5EF4-FFF2-40B4-BE49-F238E27FC236}">
                    <a16:creationId xmlns:a16="http://schemas.microsoft.com/office/drawing/2014/main" id="{0DA70D28-6C16-42A7-A90B-0F8A40E1D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8" y="1869"/>
                <a:ext cx="26" cy="49"/>
              </a:xfrm>
              <a:custGeom>
                <a:avLst/>
                <a:gdLst>
                  <a:gd name="T0" fmla="*/ 3 w 11"/>
                  <a:gd name="T1" fmla="*/ 21 h 21"/>
                  <a:gd name="T2" fmla="*/ 0 w 11"/>
                  <a:gd name="T3" fmla="*/ 18 h 21"/>
                  <a:gd name="T4" fmla="*/ 0 w 11"/>
                  <a:gd name="T5" fmla="*/ 0 h 21"/>
                  <a:gd name="T6" fmla="*/ 11 w 11"/>
                  <a:gd name="T7" fmla="*/ 0 h 21"/>
                  <a:gd name="T8" fmla="*/ 11 w 11"/>
                  <a:gd name="T9" fmla="*/ 18 h 21"/>
                  <a:gd name="T10" fmla="*/ 8 w 11"/>
                  <a:gd name="T11" fmla="*/ 21 h 21"/>
                  <a:gd name="T12" fmla="*/ 3 w 11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3" y="21"/>
                    </a:moveTo>
                    <a:cubicBezTo>
                      <a:pt x="2" y="21"/>
                      <a:pt x="0" y="20"/>
                      <a:pt x="0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20"/>
                      <a:pt x="10" y="21"/>
                      <a:pt x="8" y="21"/>
                    </a:cubicBezTo>
                    <a:lnTo>
                      <a:pt x="3" y="21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0" name="Rectangle 55">
                <a:extLst>
                  <a:ext uri="{FF2B5EF4-FFF2-40B4-BE49-F238E27FC236}">
                    <a16:creationId xmlns:a16="http://schemas.microsoft.com/office/drawing/2014/main" id="{F0D49913-D004-4324-AF67-AFC2BC050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1892"/>
                <a:ext cx="31" cy="8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1" name="Freeform 56">
                <a:extLst>
                  <a:ext uri="{FF2B5EF4-FFF2-40B4-BE49-F238E27FC236}">
                    <a16:creationId xmlns:a16="http://schemas.microsoft.com/office/drawing/2014/main" id="{11543923-F312-4E0B-A329-8C4F65B37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" y="1869"/>
                <a:ext cx="47" cy="19"/>
              </a:xfrm>
              <a:custGeom>
                <a:avLst/>
                <a:gdLst>
                  <a:gd name="T0" fmla="*/ 2 w 20"/>
                  <a:gd name="T1" fmla="*/ 8 h 8"/>
                  <a:gd name="T2" fmla="*/ 0 w 20"/>
                  <a:gd name="T3" fmla="*/ 6 h 8"/>
                  <a:gd name="T4" fmla="*/ 0 w 20"/>
                  <a:gd name="T5" fmla="*/ 2 h 8"/>
                  <a:gd name="T6" fmla="*/ 2 w 20"/>
                  <a:gd name="T7" fmla="*/ 0 h 8"/>
                  <a:gd name="T8" fmla="*/ 18 w 20"/>
                  <a:gd name="T9" fmla="*/ 0 h 8"/>
                  <a:gd name="T10" fmla="*/ 20 w 20"/>
                  <a:gd name="T11" fmla="*/ 2 h 8"/>
                  <a:gd name="T12" fmla="*/ 20 w 20"/>
                  <a:gd name="T13" fmla="*/ 6 h 8"/>
                  <a:gd name="T14" fmla="*/ 18 w 20"/>
                  <a:gd name="T15" fmla="*/ 8 h 8"/>
                  <a:gd name="T16" fmla="*/ 2 w 20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7"/>
                      <a:pt x="19" y="8"/>
                      <a:pt x="18" y="8"/>
                    </a:cubicBezTo>
                    <a:lnTo>
                      <a:pt x="2" y="8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2" name="Freeform 57">
                <a:extLst>
                  <a:ext uri="{FF2B5EF4-FFF2-40B4-BE49-F238E27FC236}">
                    <a16:creationId xmlns:a16="http://schemas.microsoft.com/office/drawing/2014/main" id="{1BD0F01A-2AB1-4B18-A795-157A430D3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" y="1900"/>
                <a:ext cx="19" cy="16"/>
              </a:xfrm>
              <a:custGeom>
                <a:avLst/>
                <a:gdLst>
                  <a:gd name="T0" fmla="*/ 1 w 8"/>
                  <a:gd name="T1" fmla="*/ 7 h 7"/>
                  <a:gd name="T2" fmla="*/ 0 w 8"/>
                  <a:gd name="T3" fmla="*/ 5 h 7"/>
                  <a:gd name="T4" fmla="*/ 0 w 8"/>
                  <a:gd name="T5" fmla="*/ 0 h 7"/>
                  <a:gd name="T6" fmla="*/ 8 w 8"/>
                  <a:gd name="T7" fmla="*/ 0 h 7"/>
                  <a:gd name="T8" fmla="*/ 8 w 8"/>
                  <a:gd name="T9" fmla="*/ 5 h 7"/>
                  <a:gd name="T10" fmla="*/ 6 w 8"/>
                  <a:gd name="T11" fmla="*/ 7 h 7"/>
                  <a:gd name="T12" fmla="*/ 1 w 8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cubicBezTo>
                      <a:pt x="0" y="7"/>
                      <a:pt x="0" y="6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7" y="7"/>
                      <a:pt x="6" y="7"/>
                    </a:cubicBez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3" name="Oval 58">
                <a:extLst>
                  <a:ext uri="{FF2B5EF4-FFF2-40B4-BE49-F238E27FC236}">
                    <a16:creationId xmlns:a16="http://schemas.microsoft.com/office/drawing/2014/main" id="{D8322AD5-7E7C-4ED5-88B9-323643EFF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873"/>
                <a:ext cx="4" cy="8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4" name="Oval 59">
                <a:extLst>
                  <a:ext uri="{FF2B5EF4-FFF2-40B4-BE49-F238E27FC236}">
                    <a16:creationId xmlns:a16="http://schemas.microsoft.com/office/drawing/2014/main" id="{3A4EED1C-A671-4849-8EB5-82A56E4A9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4" y="1873"/>
                <a:ext cx="8" cy="8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5" name="Freeform 60">
                <a:extLst>
                  <a:ext uri="{FF2B5EF4-FFF2-40B4-BE49-F238E27FC236}">
                    <a16:creationId xmlns:a16="http://schemas.microsoft.com/office/drawing/2014/main" id="{AB8823ED-5E54-4574-B450-1BD36B575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02"/>
                <a:ext cx="15" cy="2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0 h 2"/>
                  <a:gd name="T6" fmla="*/ 12 w 15"/>
                  <a:gd name="T7" fmla="*/ 0 h 2"/>
                  <a:gd name="T8" fmla="*/ 15 w 15"/>
                  <a:gd name="T9" fmla="*/ 2 h 2"/>
                  <a:gd name="T10" fmla="*/ 12 w 15"/>
                  <a:gd name="T11" fmla="*/ 2 h 2"/>
                  <a:gd name="T12" fmla="*/ 0 w 15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6" name="Freeform 61">
                <a:extLst>
                  <a:ext uri="{FF2B5EF4-FFF2-40B4-BE49-F238E27FC236}">
                    <a16:creationId xmlns:a16="http://schemas.microsoft.com/office/drawing/2014/main" id="{58AB8577-E5B9-4396-AF7E-80B8F2F63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07"/>
                <a:ext cx="15" cy="2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0 h 2"/>
                  <a:gd name="T6" fmla="*/ 12 w 15"/>
                  <a:gd name="T7" fmla="*/ 0 h 2"/>
                  <a:gd name="T8" fmla="*/ 15 w 15"/>
                  <a:gd name="T9" fmla="*/ 2 h 2"/>
                  <a:gd name="T10" fmla="*/ 12 w 15"/>
                  <a:gd name="T11" fmla="*/ 2 h 2"/>
                  <a:gd name="T12" fmla="*/ 0 w 15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7" name="Freeform 62">
                <a:extLst>
                  <a:ext uri="{FF2B5EF4-FFF2-40B4-BE49-F238E27FC236}">
                    <a16:creationId xmlns:a16="http://schemas.microsoft.com/office/drawing/2014/main" id="{4A10FA3D-634E-452B-9B12-642A1D2C1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11"/>
                <a:ext cx="15" cy="3"/>
              </a:xfrm>
              <a:custGeom>
                <a:avLst/>
                <a:gdLst>
                  <a:gd name="T0" fmla="*/ 0 w 15"/>
                  <a:gd name="T1" fmla="*/ 3 h 3"/>
                  <a:gd name="T2" fmla="*/ 0 w 15"/>
                  <a:gd name="T3" fmla="*/ 3 h 3"/>
                  <a:gd name="T4" fmla="*/ 0 w 15"/>
                  <a:gd name="T5" fmla="*/ 0 h 3"/>
                  <a:gd name="T6" fmla="*/ 12 w 15"/>
                  <a:gd name="T7" fmla="*/ 0 h 3"/>
                  <a:gd name="T8" fmla="*/ 15 w 15"/>
                  <a:gd name="T9" fmla="*/ 3 h 3"/>
                  <a:gd name="T10" fmla="*/ 12 w 15"/>
                  <a:gd name="T11" fmla="*/ 3 h 3"/>
                  <a:gd name="T12" fmla="*/ 0 w 15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8" name="Freeform 63">
                <a:extLst>
                  <a:ext uri="{FF2B5EF4-FFF2-40B4-BE49-F238E27FC236}">
                    <a16:creationId xmlns:a16="http://schemas.microsoft.com/office/drawing/2014/main" id="{62797779-FFFB-4E19-A9C2-7DFDC147D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5" y="1769"/>
                <a:ext cx="75" cy="19"/>
              </a:xfrm>
              <a:custGeom>
                <a:avLst/>
                <a:gdLst>
                  <a:gd name="T0" fmla="*/ 16 w 32"/>
                  <a:gd name="T1" fmla="*/ 4 h 8"/>
                  <a:gd name="T2" fmla="*/ 4 w 32"/>
                  <a:gd name="T3" fmla="*/ 7 h 8"/>
                  <a:gd name="T4" fmla="*/ 1 w 32"/>
                  <a:gd name="T5" fmla="*/ 7 h 8"/>
                  <a:gd name="T6" fmla="*/ 2 w 32"/>
                  <a:gd name="T7" fmla="*/ 4 h 8"/>
                  <a:gd name="T8" fmla="*/ 16 w 32"/>
                  <a:gd name="T9" fmla="*/ 0 h 8"/>
                  <a:gd name="T10" fmla="*/ 30 w 32"/>
                  <a:gd name="T11" fmla="*/ 4 h 8"/>
                  <a:gd name="T12" fmla="*/ 31 w 32"/>
                  <a:gd name="T13" fmla="*/ 7 h 8"/>
                  <a:gd name="T14" fmla="*/ 28 w 32"/>
                  <a:gd name="T15" fmla="*/ 7 h 8"/>
                  <a:gd name="T16" fmla="*/ 16 w 32"/>
                  <a:gd name="T1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8">
                    <a:moveTo>
                      <a:pt x="16" y="4"/>
                    </a:moveTo>
                    <a:cubicBezTo>
                      <a:pt x="12" y="4"/>
                      <a:pt x="8" y="5"/>
                      <a:pt x="4" y="7"/>
                    </a:cubicBezTo>
                    <a:cubicBezTo>
                      <a:pt x="3" y="8"/>
                      <a:pt x="1" y="8"/>
                      <a:pt x="1" y="7"/>
                    </a:cubicBezTo>
                    <a:cubicBezTo>
                      <a:pt x="0" y="6"/>
                      <a:pt x="0" y="5"/>
                      <a:pt x="2" y="4"/>
                    </a:cubicBezTo>
                    <a:cubicBezTo>
                      <a:pt x="6" y="1"/>
                      <a:pt x="11" y="0"/>
                      <a:pt x="16" y="0"/>
                    </a:cubicBezTo>
                    <a:cubicBezTo>
                      <a:pt x="21" y="0"/>
                      <a:pt x="26" y="1"/>
                      <a:pt x="30" y="4"/>
                    </a:cubicBezTo>
                    <a:cubicBezTo>
                      <a:pt x="31" y="5"/>
                      <a:pt x="32" y="6"/>
                      <a:pt x="31" y="7"/>
                    </a:cubicBezTo>
                    <a:cubicBezTo>
                      <a:pt x="30" y="8"/>
                      <a:pt x="29" y="8"/>
                      <a:pt x="28" y="7"/>
                    </a:cubicBezTo>
                    <a:cubicBezTo>
                      <a:pt x="24" y="5"/>
                      <a:pt x="20" y="4"/>
                      <a:pt x="16" y="4"/>
                    </a:cubicBezTo>
                    <a:close/>
                  </a:path>
                </a:pathLst>
              </a:custGeom>
              <a:solidFill>
                <a:srgbClr val="432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9" name="Freeform 64">
                <a:extLst>
                  <a:ext uri="{FF2B5EF4-FFF2-40B4-BE49-F238E27FC236}">
                    <a16:creationId xmlns:a16="http://schemas.microsoft.com/office/drawing/2014/main" id="{2891EA59-C4E7-4160-BA78-35E0BDCCB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406"/>
                <a:ext cx="276" cy="357"/>
              </a:xfrm>
              <a:custGeom>
                <a:avLst/>
                <a:gdLst>
                  <a:gd name="T0" fmla="*/ 276 w 276"/>
                  <a:gd name="T1" fmla="*/ 350 h 357"/>
                  <a:gd name="T2" fmla="*/ 269 w 276"/>
                  <a:gd name="T3" fmla="*/ 357 h 357"/>
                  <a:gd name="T4" fmla="*/ 7 w 276"/>
                  <a:gd name="T5" fmla="*/ 350 h 357"/>
                  <a:gd name="T6" fmla="*/ 0 w 276"/>
                  <a:gd name="T7" fmla="*/ 7 h 357"/>
                  <a:gd name="T8" fmla="*/ 7 w 276"/>
                  <a:gd name="T9" fmla="*/ 0 h 357"/>
                  <a:gd name="T10" fmla="*/ 276 w 276"/>
                  <a:gd name="T11" fmla="*/ 0 h 357"/>
                  <a:gd name="T12" fmla="*/ 276 w 276"/>
                  <a:gd name="T13" fmla="*/ 35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357">
                    <a:moveTo>
                      <a:pt x="276" y="350"/>
                    </a:moveTo>
                    <a:lnTo>
                      <a:pt x="269" y="357"/>
                    </a:lnTo>
                    <a:lnTo>
                      <a:pt x="7" y="35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76" y="0"/>
                    </a:lnTo>
                    <a:lnTo>
                      <a:pt x="276" y="350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0" name="Rectangle 65">
                <a:extLst>
                  <a:ext uri="{FF2B5EF4-FFF2-40B4-BE49-F238E27FC236}">
                    <a16:creationId xmlns:a16="http://schemas.microsoft.com/office/drawing/2014/main" id="{3D5A2327-E864-4935-BE87-344D1A8C6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4" y="413"/>
                <a:ext cx="269" cy="350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1" name="Freeform 66">
                <a:extLst>
                  <a:ext uri="{FF2B5EF4-FFF2-40B4-BE49-F238E27FC236}">
                    <a16:creationId xmlns:a16="http://schemas.microsoft.com/office/drawing/2014/main" id="{D9EC0C28-F723-480E-B0C4-27E5F7794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3" y="444"/>
                <a:ext cx="280" cy="357"/>
              </a:xfrm>
              <a:custGeom>
                <a:avLst/>
                <a:gdLst>
                  <a:gd name="T0" fmla="*/ 280 w 280"/>
                  <a:gd name="T1" fmla="*/ 350 h 357"/>
                  <a:gd name="T2" fmla="*/ 273 w 280"/>
                  <a:gd name="T3" fmla="*/ 357 h 357"/>
                  <a:gd name="T4" fmla="*/ 7 w 280"/>
                  <a:gd name="T5" fmla="*/ 350 h 357"/>
                  <a:gd name="T6" fmla="*/ 0 w 280"/>
                  <a:gd name="T7" fmla="*/ 7 h 357"/>
                  <a:gd name="T8" fmla="*/ 7 w 280"/>
                  <a:gd name="T9" fmla="*/ 0 h 357"/>
                  <a:gd name="T10" fmla="*/ 280 w 280"/>
                  <a:gd name="T11" fmla="*/ 0 h 357"/>
                  <a:gd name="T12" fmla="*/ 280 w 280"/>
                  <a:gd name="T13" fmla="*/ 35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357">
                    <a:moveTo>
                      <a:pt x="280" y="350"/>
                    </a:moveTo>
                    <a:lnTo>
                      <a:pt x="273" y="357"/>
                    </a:lnTo>
                    <a:lnTo>
                      <a:pt x="7" y="35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80" y="0"/>
                    </a:lnTo>
                    <a:lnTo>
                      <a:pt x="280" y="350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2" name="Rectangle 67">
                <a:extLst>
                  <a:ext uri="{FF2B5EF4-FFF2-40B4-BE49-F238E27FC236}">
                    <a16:creationId xmlns:a16="http://schemas.microsoft.com/office/drawing/2014/main" id="{2FD19E05-9339-49F3-A104-1EF719C1F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3" y="451"/>
                <a:ext cx="273" cy="350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3" name="Freeform 68">
                <a:extLst>
                  <a:ext uri="{FF2B5EF4-FFF2-40B4-BE49-F238E27FC236}">
                    <a16:creationId xmlns:a16="http://schemas.microsoft.com/office/drawing/2014/main" id="{800F5B1E-D20A-496C-9525-A8CC7E5F4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477"/>
                <a:ext cx="211" cy="298"/>
              </a:xfrm>
              <a:custGeom>
                <a:avLst/>
                <a:gdLst>
                  <a:gd name="T0" fmla="*/ 0 w 89"/>
                  <a:gd name="T1" fmla="*/ 115 h 126"/>
                  <a:gd name="T2" fmla="*/ 0 w 89"/>
                  <a:gd name="T3" fmla="*/ 11 h 126"/>
                  <a:gd name="T4" fmla="*/ 11 w 89"/>
                  <a:gd name="T5" fmla="*/ 0 h 126"/>
                  <a:gd name="T6" fmla="*/ 78 w 89"/>
                  <a:gd name="T7" fmla="*/ 0 h 126"/>
                  <a:gd name="T8" fmla="*/ 89 w 89"/>
                  <a:gd name="T9" fmla="*/ 11 h 126"/>
                  <a:gd name="T10" fmla="*/ 89 w 89"/>
                  <a:gd name="T11" fmla="*/ 115 h 126"/>
                  <a:gd name="T12" fmla="*/ 78 w 89"/>
                  <a:gd name="T13" fmla="*/ 126 h 126"/>
                  <a:gd name="T14" fmla="*/ 11 w 89"/>
                  <a:gd name="T15" fmla="*/ 126 h 126"/>
                  <a:gd name="T16" fmla="*/ 0 w 89"/>
                  <a:gd name="T17" fmla="*/ 11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126">
                    <a:moveTo>
                      <a:pt x="0" y="115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11"/>
                      <a:pt x="11" y="7"/>
                      <a:pt x="11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7"/>
                      <a:pt x="83" y="11"/>
                      <a:pt x="89" y="11"/>
                    </a:cubicBezTo>
                    <a:cubicBezTo>
                      <a:pt x="89" y="115"/>
                      <a:pt x="89" y="115"/>
                      <a:pt x="89" y="115"/>
                    </a:cubicBezTo>
                    <a:cubicBezTo>
                      <a:pt x="83" y="115"/>
                      <a:pt x="78" y="120"/>
                      <a:pt x="78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1" y="120"/>
                      <a:pt x="6" y="115"/>
                      <a:pt x="0" y="115"/>
                    </a:cubicBez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4" name="Freeform 69">
                <a:extLst>
                  <a:ext uri="{FF2B5EF4-FFF2-40B4-BE49-F238E27FC236}">
                    <a16:creationId xmlns:a16="http://schemas.microsoft.com/office/drawing/2014/main" id="{EA5472D1-15C9-4BF6-8DB1-7A8F80F8F5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7" y="500"/>
                <a:ext cx="26" cy="48"/>
              </a:xfrm>
              <a:custGeom>
                <a:avLst/>
                <a:gdLst>
                  <a:gd name="T0" fmla="*/ 0 w 11"/>
                  <a:gd name="T1" fmla="*/ 1 h 20"/>
                  <a:gd name="T2" fmla="*/ 0 w 11"/>
                  <a:gd name="T3" fmla="*/ 1 h 20"/>
                  <a:gd name="T4" fmla="*/ 1 w 11"/>
                  <a:gd name="T5" fmla="*/ 0 h 20"/>
                  <a:gd name="T6" fmla="*/ 6 w 11"/>
                  <a:gd name="T7" fmla="*/ 0 h 20"/>
                  <a:gd name="T8" fmla="*/ 8 w 11"/>
                  <a:gd name="T9" fmla="*/ 1 h 20"/>
                  <a:gd name="T10" fmla="*/ 10 w 11"/>
                  <a:gd name="T11" fmla="*/ 2 h 20"/>
                  <a:gd name="T12" fmla="*/ 11 w 11"/>
                  <a:gd name="T13" fmla="*/ 4 h 20"/>
                  <a:gd name="T14" fmla="*/ 11 w 11"/>
                  <a:gd name="T15" fmla="*/ 6 h 20"/>
                  <a:gd name="T16" fmla="*/ 11 w 11"/>
                  <a:gd name="T17" fmla="*/ 7 h 20"/>
                  <a:gd name="T18" fmla="*/ 11 w 11"/>
                  <a:gd name="T19" fmla="*/ 9 h 20"/>
                  <a:gd name="T20" fmla="*/ 10 w 11"/>
                  <a:gd name="T21" fmla="*/ 11 h 20"/>
                  <a:gd name="T22" fmla="*/ 8 w 11"/>
                  <a:gd name="T23" fmla="*/ 12 h 20"/>
                  <a:gd name="T24" fmla="*/ 5 w 11"/>
                  <a:gd name="T25" fmla="*/ 12 h 20"/>
                  <a:gd name="T26" fmla="*/ 2 w 11"/>
                  <a:gd name="T27" fmla="*/ 12 h 20"/>
                  <a:gd name="T28" fmla="*/ 2 w 11"/>
                  <a:gd name="T29" fmla="*/ 19 h 20"/>
                  <a:gd name="T30" fmla="*/ 1 w 11"/>
                  <a:gd name="T31" fmla="*/ 20 h 20"/>
                  <a:gd name="T32" fmla="*/ 1 w 11"/>
                  <a:gd name="T33" fmla="*/ 20 h 20"/>
                  <a:gd name="T34" fmla="*/ 0 w 11"/>
                  <a:gd name="T35" fmla="*/ 20 h 20"/>
                  <a:gd name="T36" fmla="*/ 0 w 11"/>
                  <a:gd name="T37" fmla="*/ 19 h 20"/>
                  <a:gd name="T38" fmla="*/ 0 w 11"/>
                  <a:gd name="T39" fmla="*/ 1 h 20"/>
                  <a:gd name="T40" fmla="*/ 2 w 11"/>
                  <a:gd name="T41" fmla="*/ 3 h 20"/>
                  <a:gd name="T42" fmla="*/ 2 w 11"/>
                  <a:gd name="T43" fmla="*/ 10 h 20"/>
                  <a:gd name="T44" fmla="*/ 5 w 11"/>
                  <a:gd name="T45" fmla="*/ 10 h 20"/>
                  <a:gd name="T46" fmla="*/ 8 w 11"/>
                  <a:gd name="T47" fmla="*/ 10 h 20"/>
                  <a:gd name="T48" fmla="*/ 9 w 11"/>
                  <a:gd name="T49" fmla="*/ 7 h 20"/>
                  <a:gd name="T50" fmla="*/ 9 w 11"/>
                  <a:gd name="T51" fmla="*/ 6 h 20"/>
                  <a:gd name="T52" fmla="*/ 8 w 11"/>
                  <a:gd name="T53" fmla="*/ 3 h 20"/>
                  <a:gd name="T54" fmla="*/ 5 w 11"/>
                  <a:gd name="T55" fmla="*/ 3 h 20"/>
                  <a:gd name="T56" fmla="*/ 2 w 11"/>
                  <a:gd name="T5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" h="2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1"/>
                      <a:pt x="9" y="1"/>
                      <a:pt x="10" y="2"/>
                    </a:cubicBezTo>
                    <a:cubicBezTo>
                      <a:pt x="10" y="2"/>
                      <a:pt x="11" y="3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8"/>
                      <a:pt x="11" y="8"/>
                      <a:pt x="11" y="9"/>
                    </a:cubicBezTo>
                    <a:cubicBezTo>
                      <a:pt x="11" y="10"/>
                      <a:pt x="10" y="11"/>
                      <a:pt x="10" y="11"/>
                    </a:cubicBezTo>
                    <a:cubicBezTo>
                      <a:pt x="9" y="11"/>
                      <a:pt x="8" y="12"/>
                      <a:pt x="8" y="12"/>
                    </a:cubicBezTo>
                    <a:cubicBezTo>
                      <a:pt x="7" y="12"/>
                      <a:pt x="6" y="12"/>
                      <a:pt x="5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"/>
                    </a:lnTo>
                    <a:close/>
                    <a:moveTo>
                      <a:pt x="2" y="3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9" y="9"/>
                      <a:pt x="9" y="8"/>
                      <a:pt x="9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9" y="4"/>
                      <a:pt x="8" y="3"/>
                    </a:cubicBezTo>
                    <a:cubicBezTo>
                      <a:pt x="7" y="3"/>
                      <a:pt x="7" y="3"/>
                      <a:pt x="5" y="3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5" name="Freeform 70">
                <a:extLst>
                  <a:ext uri="{FF2B5EF4-FFF2-40B4-BE49-F238E27FC236}">
                    <a16:creationId xmlns:a16="http://schemas.microsoft.com/office/drawing/2014/main" id="{418A3F58-19AE-4867-93D7-4ACE13AB80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05" y="517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1 w 11"/>
                  <a:gd name="T7" fmla="*/ 3 h 13"/>
                  <a:gd name="T8" fmla="*/ 11 w 11"/>
                  <a:gd name="T9" fmla="*/ 5 h 13"/>
                  <a:gd name="T10" fmla="*/ 11 w 11"/>
                  <a:gd name="T11" fmla="*/ 6 h 13"/>
                  <a:gd name="T12" fmla="*/ 10 w 11"/>
                  <a:gd name="T13" fmla="*/ 7 h 13"/>
                  <a:gd name="T14" fmla="*/ 9 w 11"/>
                  <a:gd name="T15" fmla="*/ 7 h 13"/>
                  <a:gd name="T16" fmla="*/ 9 w 11"/>
                  <a:gd name="T17" fmla="*/ 7 h 13"/>
                  <a:gd name="T18" fmla="*/ 3 w 11"/>
                  <a:gd name="T19" fmla="*/ 7 h 13"/>
                  <a:gd name="T20" fmla="*/ 3 w 11"/>
                  <a:gd name="T21" fmla="*/ 8 h 13"/>
                  <a:gd name="T22" fmla="*/ 4 w 11"/>
                  <a:gd name="T23" fmla="*/ 11 h 13"/>
                  <a:gd name="T24" fmla="*/ 7 w 11"/>
                  <a:gd name="T25" fmla="*/ 11 h 13"/>
                  <a:gd name="T26" fmla="*/ 8 w 11"/>
                  <a:gd name="T27" fmla="*/ 11 h 13"/>
                  <a:gd name="T28" fmla="*/ 9 w 11"/>
                  <a:gd name="T29" fmla="*/ 11 h 13"/>
                  <a:gd name="T30" fmla="*/ 9 w 11"/>
                  <a:gd name="T31" fmla="*/ 11 h 13"/>
                  <a:gd name="T32" fmla="*/ 10 w 11"/>
                  <a:gd name="T33" fmla="*/ 10 h 13"/>
                  <a:gd name="T34" fmla="*/ 10 w 11"/>
                  <a:gd name="T35" fmla="*/ 11 h 13"/>
                  <a:gd name="T36" fmla="*/ 11 w 11"/>
                  <a:gd name="T37" fmla="*/ 11 h 13"/>
                  <a:gd name="T38" fmla="*/ 10 w 11"/>
                  <a:gd name="T39" fmla="*/ 12 h 13"/>
                  <a:gd name="T40" fmla="*/ 10 w 11"/>
                  <a:gd name="T41" fmla="*/ 13 h 13"/>
                  <a:gd name="T42" fmla="*/ 8 w 11"/>
                  <a:gd name="T43" fmla="*/ 13 h 13"/>
                  <a:gd name="T44" fmla="*/ 6 w 11"/>
                  <a:gd name="T45" fmla="*/ 13 h 13"/>
                  <a:gd name="T46" fmla="*/ 4 w 11"/>
                  <a:gd name="T47" fmla="*/ 13 h 13"/>
                  <a:gd name="T48" fmla="*/ 2 w 11"/>
                  <a:gd name="T49" fmla="*/ 12 h 13"/>
                  <a:gd name="T50" fmla="*/ 1 w 11"/>
                  <a:gd name="T51" fmla="*/ 10 h 13"/>
                  <a:gd name="T52" fmla="*/ 0 w 11"/>
                  <a:gd name="T53" fmla="*/ 8 h 13"/>
                  <a:gd name="T54" fmla="*/ 0 w 11"/>
                  <a:gd name="T55" fmla="*/ 5 h 13"/>
                  <a:gd name="T56" fmla="*/ 1 w 11"/>
                  <a:gd name="T57" fmla="*/ 3 h 13"/>
                  <a:gd name="T58" fmla="*/ 2 w 11"/>
                  <a:gd name="T59" fmla="*/ 2 h 13"/>
                  <a:gd name="T60" fmla="*/ 4 w 11"/>
                  <a:gd name="T61" fmla="*/ 1 h 13"/>
                  <a:gd name="T62" fmla="*/ 6 w 11"/>
                  <a:gd name="T63" fmla="*/ 0 h 13"/>
                  <a:gd name="T64" fmla="*/ 8 w 11"/>
                  <a:gd name="T65" fmla="*/ 6 h 13"/>
                  <a:gd name="T66" fmla="*/ 9 w 11"/>
                  <a:gd name="T67" fmla="*/ 6 h 13"/>
                  <a:gd name="T68" fmla="*/ 9 w 11"/>
                  <a:gd name="T69" fmla="*/ 5 h 13"/>
                  <a:gd name="T70" fmla="*/ 9 w 11"/>
                  <a:gd name="T71" fmla="*/ 4 h 13"/>
                  <a:gd name="T72" fmla="*/ 8 w 11"/>
                  <a:gd name="T73" fmla="*/ 3 h 13"/>
                  <a:gd name="T74" fmla="*/ 7 w 11"/>
                  <a:gd name="T75" fmla="*/ 2 h 13"/>
                  <a:gd name="T76" fmla="*/ 6 w 11"/>
                  <a:gd name="T77" fmla="*/ 2 h 13"/>
                  <a:gd name="T78" fmla="*/ 5 w 11"/>
                  <a:gd name="T79" fmla="*/ 2 h 13"/>
                  <a:gd name="T80" fmla="*/ 4 w 11"/>
                  <a:gd name="T81" fmla="*/ 3 h 13"/>
                  <a:gd name="T82" fmla="*/ 3 w 11"/>
                  <a:gd name="T83" fmla="*/ 4 h 13"/>
                  <a:gd name="T84" fmla="*/ 3 w 11"/>
                  <a:gd name="T85" fmla="*/ 5 h 13"/>
                  <a:gd name="T86" fmla="*/ 3 w 11"/>
                  <a:gd name="T87" fmla="*/ 6 h 13"/>
                  <a:gd name="T88" fmla="*/ 8 w 11"/>
                  <a:gd name="T8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1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1"/>
                    </a:cubicBezTo>
                    <a:cubicBezTo>
                      <a:pt x="4" y="11"/>
                      <a:pt x="5" y="11"/>
                      <a:pt x="7" y="11"/>
                    </a:cubicBezTo>
                    <a:cubicBezTo>
                      <a:pt x="7" y="11"/>
                      <a:pt x="7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8" y="13"/>
                      <a:pt x="7" y="13"/>
                      <a:pt x="6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6" name="Freeform 71">
                <a:extLst>
                  <a:ext uri="{FF2B5EF4-FFF2-40B4-BE49-F238E27FC236}">
                    <a16:creationId xmlns:a16="http://schemas.microsoft.com/office/drawing/2014/main" id="{03052DE8-ED06-4034-B9EE-C89072CC0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6" y="517"/>
                <a:ext cx="26" cy="31"/>
              </a:xfrm>
              <a:custGeom>
                <a:avLst/>
                <a:gdLst>
                  <a:gd name="T0" fmla="*/ 3 w 11"/>
                  <a:gd name="T1" fmla="*/ 12 h 13"/>
                  <a:gd name="T2" fmla="*/ 2 w 11"/>
                  <a:gd name="T3" fmla="*/ 13 h 13"/>
                  <a:gd name="T4" fmla="*/ 2 w 11"/>
                  <a:gd name="T5" fmla="*/ 13 h 13"/>
                  <a:gd name="T6" fmla="*/ 1 w 11"/>
                  <a:gd name="T7" fmla="*/ 13 h 13"/>
                  <a:gd name="T8" fmla="*/ 0 w 11"/>
                  <a:gd name="T9" fmla="*/ 12 h 13"/>
                  <a:gd name="T10" fmla="*/ 0 w 11"/>
                  <a:gd name="T11" fmla="*/ 1 h 13"/>
                  <a:gd name="T12" fmla="*/ 1 w 11"/>
                  <a:gd name="T13" fmla="*/ 1 h 13"/>
                  <a:gd name="T14" fmla="*/ 2 w 11"/>
                  <a:gd name="T15" fmla="*/ 0 h 13"/>
                  <a:gd name="T16" fmla="*/ 2 w 11"/>
                  <a:gd name="T17" fmla="*/ 1 h 13"/>
                  <a:gd name="T18" fmla="*/ 3 w 11"/>
                  <a:gd name="T19" fmla="*/ 1 h 13"/>
                  <a:gd name="T20" fmla="*/ 3 w 11"/>
                  <a:gd name="T21" fmla="*/ 2 h 13"/>
                  <a:gd name="T22" fmla="*/ 4 w 11"/>
                  <a:gd name="T23" fmla="*/ 1 h 13"/>
                  <a:gd name="T24" fmla="*/ 6 w 11"/>
                  <a:gd name="T25" fmla="*/ 0 h 13"/>
                  <a:gd name="T26" fmla="*/ 8 w 11"/>
                  <a:gd name="T27" fmla="*/ 1 h 13"/>
                  <a:gd name="T28" fmla="*/ 9 w 11"/>
                  <a:gd name="T29" fmla="*/ 2 h 13"/>
                  <a:gd name="T30" fmla="*/ 10 w 11"/>
                  <a:gd name="T31" fmla="*/ 3 h 13"/>
                  <a:gd name="T32" fmla="*/ 11 w 11"/>
                  <a:gd name="T33" fmla="*/ 5 h 13"/>
                  <a:gd name="T34" fmla="*/ 11 w 11"/>
                  <a:gd name="T35" fmla="*/ 12 h 13"/>
                  <a:gd name="T36" fmla="*/ 11 w 11"/>
                  <a:gd name="T37" fmla="*/ 13 h 13"/>
                  <a:gd name="T38" fmla="*/ 10 w 11"/>
                  <a:gd name="T39" fmla="*/ 13 h 13"/>
                  <a:gd name="T40" fmla="*/ 9 w 11"/>
                  <a:gd name="T41" fmla="*/ 13 h 13"/>
                  <a:gd name="T42" fmla="*/ 9 w 11"/>
                  <a:gd name="T43" fmla="*/ 12 h 13"/>
                  <a:gd name="T44" fmla="*/ 9 w 11"/>
                  <a:gd name="T45" fmla="*/ 5 h 13"/>
                  <a:gd name="T46" fmla="*/ 8 w 11"/>
                  <a:gd name="T47" fmla="*/ 4 h 13"/>
                  <a:gd name="T48" fmla="*/ 8 w 11"/>
                  <a:gd name="T49" fmla="*/ 3 h 13"/>
                  <a:gd name="T50" fmla="*/ 7 w 11"/>
                  <a:gd name="T51" fmla="*/ 2 h 13"/>
                  <a:gd name="T52" fmla="*/ 6 w 11"/>
                  <a:gd name="T53" fmla="*/ 2 h 13"/>
                  <a:gd name="T54" fmla="*/ 5 w 11"/>
                  <a:gd name="T55" fmla="*/ 2 h 13"/>
                  <a:gd name="T56" fmla="*/ 4 w 11"/>
                  <a:gd name="T57" fmla="*/ 3 h 13"/>
                  <a:gd name="T58" fmla="*/ 3 w 11"/>
                  <a:gd name="T59" fmla="*/ 4 h 13"/>
                  <a:gd name="T60" fmla="*/ 3 w 11"/>
                  <a:gd name="T61" fmla="*/ 5 h 13"/>
                  <a:gd name="T62" fmla="*/ 3 w 11"/>
                  <a:gd name="T6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" h="13">
                    <a:moveTo>
                      <a:pt x="3" y="12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7" y="0"/>
                      <a:pt x="7" y="0"/>
                      <a:pt x="8" y="1"/>
                    </a:cubicBezTo>
                    <a:cubicBezTo>
                      <a:pt x="9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lnTo>
                      <a:pt x="3" y="12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7" name="Freeform 72">
                <a:extLst>
                  <a:ext uri="{FF2B5EF4-FFF2-40B4-BE49-F238E27FC236}">
                    <a16:creationId xmlns:a16="http://schemas.microsoft.com/office/drawing/2014/main" id="{B6394D99-A59E-4AE9-9AE8-F4FB6F3468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67" y="517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7 w 10"/>
                  <a:gd name="T3" fmla="*/ 1 h 13"/>
                  <a:gd name="T4" fmla="*/ 9 w 10"/>
                  <a:gd name="T5" fmla="*/ 2 h 13"/>
                  <a:gd name="T6" fmla="*/ 10 w 10"/>
                  <a:gd name="T7" fmla="*/ 3 h 13"/>
                  <a:gd name="T8" fmla="*/ 10 w 10"/>
                  <a:gd name="T9" fmla="*/ 5 h 13"/>
                  <a:gd name="T10" fmla="*/ 10 w 10"/>
                  <a:gd name="T11" fmla="*/ 12 h 13"/>
                  <a:gd name="T12" fmla="*/ 10 w 10"/>
                  <a:gd name="T13" fmla="*/ 13 h 13"/>
                  <a:gd name="T14" fmla="*/ 9 w 10"/>
                  <a:gd name="T15" fmla="*/ 13 h 13"/>
                  <a:gd name="T16" fmla="*/ 8 w 10"/>
                  <a:gd name="T17" fmla="*/ 13 h 13"/>
                  <a:gd name="T18" fmla="*/ 8 w 10"/>
                  <a:gd name="T19" fmla="*/ 12 h 13"/>
                  <a:gd name="T20" fmla="*/ 8 w 10"/>
                  <a:gd name="T21" fmla="*/ 11 h 13"/>
                  <a:gd name="T22" fmla="*/ 6 w 10"/>
                  <a:gd name="T23" fmla="*/ 13 h 13"/>
                  <a:gd name="T24" fmla="*/ 4 w 10"/>
                  <a:gd name="T25" fmla="*/ 13 h 13"/>
                  <a:gd name="T26" fmla="*/ 2 w 10"/>
                  <a:gd name="T27" fmla="*/ 13 h 13"/>
                  <a:gd name="T28" fmla="*/ 1 w 10"/>
                  <a:gd name="T29" fmla="*/ 12 h 13"/>
                  <a:gd name="T30" fmla="*/ 0 w 10"/>
                  <a:gd name="T31" fmla="*/ 11 h 13"/>
                  <a:gd name="T32" fmla="*/ 0 w 10"/>
                  <a:gd name="T33" fmla="*/ 10 h 13"/>
                  <a:gd name="T34" fmla="*/ 1 w 10"/>
                  <a:gd name="T35" fmla="*/ 8 h 13"/>
                  <a:gd name="T36" fmla="*/ 2 w 10"/>
                  <a:gd name="T37" fmla="*/ 7 h 13"/>
                  <a:gd name="T38" fmla="*/ 4 w 10"/>
                  <a:gd name="T39" fmla="*/ 6 h 13"/>
                  <a:gd name="T40" fmla="*/ 6 w 10"/>
                  <a:gd name="T41" fmla="*/ 6 h 13"/>
                  <a:gd name="T42" fmla="*/ 8 w 10"/>
                  <a:gd name="T43" fmla="*/ 6 h 13"/>
                  <a:gd name="T44" fmla="*/ 8 w 10"/>
                  <a:gd name="T45" fmla="*/ 5 h 13"/>
                  <a:gd name="T46" fmla="*/ 7 w 10"/>
                  <a:gd name="T47" fmla="*/ 4 h 13"/>
                  <a:gd name="T48" fmla="*/ 7 w 10"/>
                  <a:gd name="T49" fmla="*/ 3 h 13"/>
                  <a:gd name="T50" fmla="*/ 6 w 10"/>
                  <a:gd name="T51" fmla="*/ 2 h 13"/>
                  <a:gd name="T52" fmla="*/ 5 w 10"/>
                  <a:gd name="T53" fmla="*/ 2 h 13"/>
                  <a:gd name="T54" fmla="*/ 4 w 10"/>
                  <a:gd name="T55" fmla="*/ 2 h 13"/>
                  <a:gd name="T56" fmla="*/ 3 w 10"/>
                  <a:gd name="T57" fmla="*/ 3 h 13"/>
                  <a:gd name="T58" fmla="*/ 2 w 10"/>
                  <a:gd name="T59" fmla="*/ 3 h 13"/>
                  <a:gd name="T60" fmla="*/ 2 w 10"/>
                  <a:gd name="T61" fmla="*/ 3 h 13"/>
                  <a:gd name="T62" fmla="*/ 1 w 10"/>
                  <a:gd name="T63" fmla="*/ 3 h 13"/>
                  <a:gd name="T64" fmla="*/ 1 w 10"/>
                  <a:gd name="T65" fmla="*/ 2 h 13"/>
                  <a:gd name="T66" fmla="*/ 1 w 10"/>
                  <a:gd name="T67" fmla="*/ 1 h 13"/>
                  <a:gd name="T68" fmla="*/ 2 w 10"/>
                  <a:gd name="T69" fmla="*/ 1 h 13"/>
                  <a:gd name="T70" fmla="*/ 3 w 10"/>
                  <a:gd name="T71" fmla="*/ 0 h 13"/>
                  <a:gd name="T72" fmla="*/ 5 w 10"/>
                  <a:gd name="T73" fmla="*/ 0 h 13"/>
                  <a:gd name="T74" fmla="*/ 8 w 10"/>
                  <a:gd name="T75" fmla="*/ 7 h 13"/>
                  <a:gd name="T76" fmla="*/ 7 w 10"/>
                  <a:gd name="T77" fmla="*/ 7 h 13"/>
                  <a:gd name="T78" fmla="*/ 5 w 10"/>
                  <a:gd name="T79" fmla="*/ 7 h 13"/>
                  <a:gd name="T80" fmla="*/ 4 w 10"/>
                  <a:gd name="T81" fmla="*/ 8 h 13"/>
                  <a:gd name="T82" fmla="*/ 3 w 10"/>
                  <a:gd name="T83" fmla="*/ 8 h 13"/>
                  <a:gd name="T84" fmla="*/ 2 w 10"/>
                  <a:gd name="T85" fmla="*/ 9 h 13"/>
                  <a:gd name="T86" fmla="*/ 3 w 10"/>
                  <a:gd name="T87" fmla="*/ 11 h 13"/>
                  <a:gd name="T88" fmla="*/ 4 w 10"/>
                  <a:gd name="T89" fmla="*/ 11 h 13"/>
                  <a:gd name="T90" fmla="*/ 6 w 10"/>
                  <a:gd name="T91" fmla="*/ 11 h 13"/>
                  <a:gd name="T92" fmla="*/ 7 w 10"/>
                  <a:gd name="T93" fmla="*/ 11 h 13"/>
                  <a:gd name="T94" fmla="*/ 7 w 10"/>
                  <a:gd name="T95" fmla="*/ 10 h 13"/>
                  <a:gd name="T96" fmla="*/ 8 w 10"/>
                  <a:gd name="T97" fmla="*/ 9 h 13"/>
                  <a:gd name="T98" fmla="*/ 8 w 10"/>
                  <a:gd name="T9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6" y="0"/>
                      <a:pt x="6" y="0"/>
                      <a:pt x="7" y="1"/>
                    </a:cubicBezTo>
                    <a:cubicBezTo>
                      <a:pt x="8" y="1"/>
                      <a:pt x="8" y="1"/>
                      <a:pt x="9" y="2"/>
                    </a:cubicBezTo>
                    <a:cubicBezTo>
                      <a:pt x="9" y="2"/>
                      <a:pt x="9" y="3"/>
                      <a:pt x="10" y="3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2"/>
                      <a:pt x="7" y="12"/>
                      <a:pt x="6" y="13"/>
                    </a:cubicBezTo>
                    <a:cubicBezTo>
                      <a:pt x="5" y="13"/>
                      <a:pt x="5" y="13"/>
                      <a:pt x="4" y="13"/>
                    </a:cubicBezTo>
                    <a:cubicBezTo>
                      <a:pt x="3" y="13"/>
                      <a:pt x="3" y="13"/>
                      <a:pt x="2" y="13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1" y="12"/>
                      <a:pt x="1" y="12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2" y="6"/>
                      <a:pt x="3" y="6"/>
                      <a:pt x="4" y="6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7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lose/>
                    <a:moveTo>
                      <a:pt x="8" y="7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3" y="11"/>
                      <a:pt x="4" y="11"/>
                      <a:pt x="4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6" y="11"/>
                      <a:pt x="7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9"/>
                      <a:pt x="8" y="9"/>
                      <a:pt x="8" y="9"/>
                    </a:cubicBez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8" name="Freeform 73">
                <a:extLst>
                  <a:ext uri="{FF2B5EF4-FFF2-40B4-BE49-F238E27FC236}">
                    <a16:creationId xmlns:a16="http://schemas.microsoft.com/office/drawing/2014/main" id="{D6F40620-9186-4C44-AA71-8A781099A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7" y="500"/>
                <a:ext cx="5" cy="48"/>
              </a:xfrm>
              <a:custGeom>
                <a:avLst/>
                <a:gdLst>
                  <a:gd name="T0" fmla="*/ 3 w 5"/>
                  <a:gd name="T1" fmla="*/ 0 h 48"/>
                  <a:gd name="T2" fmla="*/ 5 w 5"/>
                  <a:gd name="T3" fmla="*/ 0 h 48"/>
                  <a:gd name="T4" fmla="*/ 5 w 5"/>
                  <a:gd name="T5" fmla="*/ 0 h 48"/>
                  <a:gd name="T6" fmla="*/ 5 w 5"/>
                  <a:gd name="T7" fmla="*/ 45 h 48"/>
                  <a:gd name="T8" fmla="*/ 5 w 5"/>
                  <a:gd name="T9" fmla="*/ 48 h 48"/>
                  <a:gd name="T10" fmla="*/ 3 w 5"/>
                  <a:gd name="T11" fmla="*/ 48 h 48"/>
                  <a:gd name="T12" fmla="*/ 0 w 5"/>
                  <a:gd name="T13" fmla="*/ 48 h 48"/>
                  <a:gd name="T14" fmla="*/ 0 w 5"/>
                  <a:gd name="T15" fmla="*/ 45 h 48"/>
                  <a:gd name="T16" fmla="*/ 0 w 5"/>
                  <a:gd name="T17" fmla="*/ 0 h 48"/>
                  <a:gd name="T18" fmla="*/ 0 w 5"/>
                  <a:gd name="T19" fmla="*/ 0 h 48"/>
                  <a:gd name="T20" fmla="*/ 3 w 5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8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3" y="48"/>
                    </a:lnTo>
                    <a:lnTo>
                      <a:pt x="0" y="48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9" name="Freeform 74">
                <a:extLst>
                  <a:ext uri="{FF2B5EF4-FFF2-40B4-BE49-F238E27FC236}">
                    <a16:creationId xmlns:a16="http://schemas.microsoft.com/office/drawing/2014/main" id="{B69436F2-2F6E-450F-A09A-F06A89751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" y="560"/>
                <a:ext cx="26" cy="47"/>
              </a:xfrm>
              <a:custGeom>
                <a:avLst/>
                <a:gdLst>
                  <a:gd name="T0" fmla="*/ 9 w 11"/>
                  <a:gd name="T1" fmla="*/ 6 h 20"/>
                  <a:gd name="T2" fmla="*/ 9 w 11"/>
                  <a:gd name="T3" fmla="*/ 5 h 20"/>
                  <a:gd name="T4" fmla="*/ 8 w 11"/>
                  <a:gd name="T5" fmla="*/ 4 h 20"/>
                  <a:gd name="T6" fmla="*/ 7 w 11"/>
                  <a:gd name="T7" fmla="*/ 3 h 20"/>
                  <a:gd name="T8" fmla="*/ 6 w 11"/>
                  <a:gd name="T9" fmla="*/ 2 h 20"/>
                  <a:gd name="T10" fmla="*/ 3 w 11"/>
                  <a:gd name="T11" fmla="*/ 3 h 20"/>
                  <a:gd name="T12" fmla="*/ 2 w 11"/>
                  <a:gd name="T13" fmla="*/ 6 h 20"/>
                  <a:gd name="T14" fmla="*/ 2 w 11"/>
                  <a:gd name="T15" fmla="*/ 14 h 20"/>
                  <a:gd name="T16" fmla="*/ 3 w 11"/>
                  <a:gd name="T17" fmla="*/ 17 h 20"/>
                  <a:gd name="T18" fmla="*/ 6 w 11"/>
                  <a:gd name="T19" fmla="*/ 18 h 20"/>
                  <a:gd name="T20" fmla="*/ 7 w 11"/>
                  <a:gd name="T21" fmla="*/ 18 h 20"/>
                  <a:gd name="T22" fmla="*/ 8 w 11"/>
                  <a:gd name="T23" fmla="*/ 17 h 20"/>
                  <a:gd name="T24" fmla="*/ 9 w 11"/>
                  <a:gd name="T25" fmla="*/ 16 h 20"/>
                  <a:gd name="T26" fmla="*/ 9 w 11"/>
                  <a:gd name="T27" fmla="*/ 15 h 20"/>
                  <a:gd name="T28" fmla="*/ 10 w 11"/>
                  <a:gd name="T29" fmla="*/ 14 h 20"/>
                  <a:gd name="T30" fmla="*/ 11 w 11"/>
                  <a:gd name="T31" fmla="*/ 14 h 20"/>
                  <a:gd name="T32" fmla="*/ 11 w 11"/>
                  <a:gd name="T33" fmla="*/ 15 h 20"/>
                  <a:gd name="T34" fmla="*/ 11 w 11"/>
                  <a:gd name="T35" fmla="*/ 17 h 20"/>
                  <a:gd name="T36" fmla="*/ 10 w 11"/>
                  <a:gd name="T37" fmla="*/ 19 h 20"/>
                  <a:gd name="T38" fmla="*/ 8 w 11"/>
                  <a:gd name="T39" fmla="*/ 20 h 20"/>
                  <a:gd name="T40" fmla="*/ 6 w 11"/>
                  <a:gd name="T41" fmla="*/ 20 h 20"/>
                  <a:gd name="T42" fmla="*/ 3 w 11"/>
                  <a:gd name="T43" fmla="*/ 20 h 20"/>
                  <a:gd name="T44" fmla="*/ 1 w 11"/>
                  <a:gd name="T45" fmla="*/ 19 h 20"/>
                  <a:gd name="T46" fmla="*/ 0 w 11"/>
                  <a:gd name="T47" fmla="*/ 17 h 20"/>
                  <a:gd name="T48" fmla="*/ 0 w 11"/>
                  <a:gd name="T49" fmla="*/ 14 h 20"/>
                  <a:gd name="T50" fmla="*/ 0 w 11"/>
                  <a:gd name="T51" fmla="*/ 6 h 20"/>
                  <a:gd name="T52" fmla="*/ 0 w 11"/>
                  <a:gd name="T53" fmla="*/ 4 h 20"/>
                  <a:gd name="T54" fmla="*/ 2 w 11"/>
                  <a:gd name="T55" fmla="*/ 2 h 20"/>
                  <a:gd name="T56" fmla="*/ 3 w 11"/>
                  <a:gd name="T57" fmla="*/ 1 h 20"/>
                  <a:gd name="T58" fmla="*/ 6 w 11"/>
                  <a:gd name="T59" fmla="*/ 0 h 20"/>
                  <a:gd name="T60" fmla="*/ 8 w 11"/>
                  <a:gd name="T61" fmla="*/ 1 h 20"/>
                  <a:gd name="T62" fmla="*/ 10 w 11"/>
                  <a:gd name="T63" fmla="*/ 2 h 20"/>
                  <a:gd name="T64" fmla="*/ 11 w 11"/>
                  <a:gd name="T65" fmla="*/ 3 h 20"/>
                  <a:gd name="T66" fmla="*/ 11 w 11"/>
                  <a:gd name="T67" fmla="*/ 5 h 20"/>
                  <a:gd name="T68" fmla="*/ 11 w 11"/>
                  <a:gd name="T69" fmla="*/ 6 h 20"/>
                  <a:gd name="T70" fmla="*/ 10 w 11"/>
                  <a:gd name="T71" fmla="*/ 6 h 20"/>
                  <a:gd name="T72" fmla="*/ 9 w 11"/>
                  <a:gd name="T73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20">
                    <a:moveTo>
                      <a:pt x="9" y="6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7" y="3"/>
                      <a:pt x="6" y="2"/>
                      <a:pt x="6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6"/>
                      <a:pt x="2" y="17"/>
                      <a:pt x="3" y="17"/>
                    </a:cubicBezTo>
                    <a:cubicBezTo>
                      <a:pt x="4" y="18"/>
                      <a:pt x="5" y="18"/>
                      <a:pt x="6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8" y="18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6"/>
                      <a:pt x="11" y="17"/>
                      <a:pt x="11" y="17"/>
                    </a:cubicBezTo>
                    <a:cubicBezTo>
                      <a:pt x="11" y="18"/>
                      <a:pt x="10" y="18"/>
                      <a:pt x="10" y="19"/>
                    </a:cubicBezTo>
                    <a:cubicBezTo>
                      <a:pt x="9" y="19"/>
                      <a:pt x="9" y="20"/>
                      <a:pt x="8" y="20"/>
                    </a:cubicBezTo>
                    <a:cubicBezTo>
                      <a:pt x="7" y="20"/>
                      <a:pt x="6" y="20"/>
                      <a:pt x="6" y="20"/>
                    </a:cubicBezTo>
                    <a:cubicBezTo>
                      <a:pt x="5" y="20"/>
                      <a:pt x="4" y="20"/>
                      <a:pt x="3" y="20"/>
                    </a:cubicBezTo>
                    <a:cubicBezTo>
                      <a:pt x="3" y="20"/>
                      <a:pt x="2" y="19"/>
                      <a:pt x="1" y="19"/>
                    </a:cubicBezTo>
                    <a:cubicBezTo>
                      <a:pt x="1" y="18"/>
                      <a:pt x="1" y="18"/>
                      <a:pt x="0" y="17"/>
                    </a:cubicBezTo>
                    <a:cubicBezTo>
                      <a:pt x="0" y="16"/>
                      <a:pt x="0" y="15"/>
                      <a:pt x="0" y="1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9" y="1"/>
                      <a:pt x="9" y="1"/>
                      <a:pt x="10" y="2"/>
                    </a:cubicBezTo>
                    <a:cubicBezTo>
                      <a:pt x="10" y="2"/>
                      <a:pt x="11" y="3"/>
                      <a:pt x="11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9" y="6"/>
                      <a:pt x="9" y="6"/>
                    </a:cubicBez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0" name="Freeform 75">
                <a:extLst>
                  <a:ext uri="{FF2B5EF4-FFF2-40B4-BE49-F238E27FC236}">
                    <a16:creationId xmlns:a16="http://schemas.microsoft.com/office/drawing/2014/main" id="{08B078C5-B79D-479D-8679-7973B7AD60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12" y="576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1 w 11"/>
                  <a:gd name="T7" fmla="*/ 3 h 13"/>
                  <a:gd name="T8" fmla="*/ 11 w 11"/>
                  <a:gd name="T9" fmla="*/ 5 h 13"/>
                  <a:gd name="T10" fmla="*/ 11 w 11"/>
                  <a:gd name="T11" fmla="*/ 8 h 13"/>
                  <a:gd name="T12" fmla="*/ 11 w 11"/>
                  <a:gd name="T13" fmla="*/ 10 h 13"/>
                  <a:gd name="T14" fmla="*/ 9 w 11"/>
                  <a:gd name="T15" fmla="*/ 12 h 13"/>
                  <a:gd name="T16" fmla="*/ 8 w 11"/>
                  <a:gd name="T17" fmla="*/ 13 h 13"/>
                  <a:gd name="T18" fmla="*/ 6 w 11"/>
                  <a:gd name="T19" fmla="*/ 13 h 13"/>
                  <a:gd name="T20" fmla="*/ 4 w 11"/>
                  <a:gd name="T21" fmla="*/ 13 h 13"/>
                  <a:gd name="T22" fmla="*/ 2 w 11"/>
                  <a:gd name="T23" fmla="*/ 12 h 13"/>
                  <a:gd name="T24" fmla="*/ 1 w 11"/>
                  <a:gd name="T25" fmla="*/ 10 h 13"/>
                  <a:gd name="T26" fmla="*/ 0 w 11"/>
                  <a:gd name="T27" fmla="*/ 8 h 13"/>
                  <a:gd name="T28" fmla="*/ 0 w 11"/>
                  <a:gd name="T29" fmla="*/ 5 h 13"/>
                  <a:gd name="T30" fmla="*/ 1 w 11"/>
                  <a:gd name="T31" fmla="*/ 3 h 13"/>
                  <a:gd name="T32" fmla="*/ 2 w 11"/>
                  <a:gd name="T33" fmla="*/ 2 h 13"/>
                  <a:gd name="T34" fmla="*/ 4 w 11"/>
                  <a:gd name="T35" fmla="*/ 1 h 13"/>
                  <a:gd name="T36" fmla="*/ 6 w 11"/>
                  <a:gd name="T37" fmla="*/ 0 h 13"/>
                  <a:gd name="T38" fmla="*/ 9 w 11"/>
                  <a:gd name="T39" fmla="*/ 5 h 13"/>
                  <a:gd name="T40" fmla="*/ 9 w 11"/>
                  <a:gd name="T41" fmla="*/ 4 h 13"/>
                  <a:gd name="T42" fmla="*/ 8 w 11"/>
                  <a:gd name="T43" fmla="*/ 3 h 13"/>
                  <a:gd name="T44" fmla="*/ 7 w 11"/>
                  <a:gd name="T45" fmla="*/ 2 h 13"/>
                  <a:gd name="T46" fmla="*/ 6 w 11"/>
                  <a:gd name="T47" fmla="*/ 2 h 13"/>
                  <a:gd name="T48" fmla="*/ 4 w 11"/>
                  <a:gd name="T49" fmla="*/ 2 h 13"/>
                  <a:gd name="T50" fmla="*/ 4 w 11"/>
                  <a:gd name="T51" fmla="*/ 3 h 13"/>
                  <a:gd name="T52" fmla="*/ 3 w 11"/>
                  <a:gd name="T53" fmla="*/ 4 h 13"/>
                  <a:gd name="T54" fmla="*/ 3 w 11"/>
                  <a:gd name="T55" fmla="*/ 5 h 13"/>
                  <a:gd name="T56" fmla="*/ 3 w 11"/>
                  <a:gd name="T57" fmla="*/ 8 h 13"/>
                  <a:gd name="T58" fmla="*/ 3 w 11"/>
                  <a:gd name="T59" fmla="*/ 9 h 13"/>
                  <a:gd name="T60" fmla="*/ 4 w 11"/>
                  <a:gd name="T61" fmla="*/ 10 h 13"/>
                  <a:gd name="T62" fmla="*/ 5 w 11"/>
                  <a:gd name="T63" fmla="*/ 11 h 13"/>
                  <a:gd name="T64" fmla="*/ 6 w 11"/>
                  <a:gd name="T65" fmla="*/ 11 h 13"/>
                  <a:gd name="T66" fmla="*/ 7 w 11"/>
                  <a:gd name="T67" fmla="*/ 11 h 13"/>
                  <a:gd name="T68" fmla="*/ 8 w 11"/>
                  <a:gd name="T69" fmla="*/ 10 h 13"/>
                  <a:gd name="T70" fmla="*/ 9 w 11"/>
                  <a:gd name="T71" fmla="*/ 9 h 13"/>
                  <a:gd name="T72" fmla="*/ 9 w 11"/>
                  <a:gd name="T73" fmla="*/ 8 h 13"/>
                  <a:gd name="T74" fmla="*/ 9 w 11"/>
                  <a:gd name="T75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1" y="3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9" y="12"/>
                      <a:pt x="8" y="13"/>
                      <a:pt x="8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3"/>
                      <a:pt x="2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9" y="5"/>
                    </a:moveTo>
                    <a:cubicBezTo>
                      <a:pt x="9" y="5"/>
                      <a:pt x="9" y="5"/>
                      <a:pt x="9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7" y="3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3" y="10"/>
                      <a:pt x="3" y="10"/>
                      <a:pt x="4" y="10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7" y="11"/>
                      <a:pt x="8" y="11"/>
                      <a:pt x="8" y="10"/>
                    </a:cubicBezTo>
                    <a:cubicBezTo>
                      <a:pt x="8" y="10"/>
                      <a:pt x="8" y="10"/>
                      <a:pt x="9" y="9"/>
                    </a:cubicBezTo>
                    <a:cubicBezTo>
                      <a:pt x="9" y="9"/>
                      <a:pt x="9" y="8"/>
                      <a:pt x="9" y="8"/>
                    </a:cubicBez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1" name="Freeform 76">
                <a:extLst>
                  <a:ext uri="{FF2B5EF4-FFF2-40B4-BE49-F238E27FC236}">
                    <a16:creationId xmlns:a16="http://schemas.microsoft.com/office/drawing/2014/main" id="{380456F3-844B-461D-8FFA-A9CE2924A4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3" y="560"/>
                <a:ext cx="26" cy="47"/>
              </a:xfrm>
              <a:custGeom>
                <a:avLst/>
                <a:gdLst>
                  <a:gd name="T0" fmla="*/ 10 w 11"/>
                  <a:gd name="T1" fmla="*/ 0 h 20"/>
                  <a:gd name="T2" fmla="*/ 10 w 11"/>
                  <a:gd name="T3" fmla="*/ 0 h 20"/>
                  <a:gd name="T4" fmla="*/ 11 w 11"/>
                  <a:gd name="T5" fmla="*/ 0 h 20"/>
                  <a:gd name="T6" fmla="*/ 11 w 11"/>
                  <a:gd name="T7" fmla="*/ 19 h 20"/>
                  <a:gd name="T8" fmla="*/ 10 w 11"/>
                  <a:gd name="T9" fmla="*/ 20 h 20"/>
                  <a:gd name="T10" fmla="*/ 10 w 11"/>
                  <a:gd name="T11" fmla="*/ 20 h 20"/>
                  <a:gd name="T12" fmla="*/ 9 w 11"/>
                  <a:gd name="T13" fmla="*/ 20 h 20"/>
                  <a:gd name="T14" fmla="*/ 9 w 11"/>
                  <a:gd name="T15" fmla="*/ 19 h 20"/>
                  <a:gd name="T16" fmla="*/ 9 w 11"/>
                  <a:gd name="T17" fmla="*/ 18 h 20"/>
                  <a:gd name="T18" fmla="*/ 7 w 11"/>
                  <a:gd name="T19" fmla="*/ 20 h 20"/>
                  <a:gd name="T20" fmla="*/ 5 w 11"/>
                  <a:gd name="T21" fmla="*/ 20 h 20"/>
                  <a:gd name="T22" fmla="*/ 3 w 11"/>
                  <a:gd name="T23" fmla="*/ 20 h 20"/>
                  <a:gd name="T24" fmla="*/ 2 w 11"/>
                  <a:gd name="T25" fmla="*/ 19 h 20"/>
                  <a:gd name="T26" fmla="*/ 1 w 11"/>
                  <a:gd name="T27" fmla="*/ 17 h 20"/>
                  <a:gd name="T28" fmla="*/ 0 w 11"/>
                  <a:gd name="T29" fmla="*/ 15 h 20"/>
                  <a:gd name="T30" fmla="*/ 0 w 11"/>
                  <a:gd name="T31" fmla="*/ 12 h 20"/>
                  <a:gd name="T32" fmla="*/ 1 w 11"/>
                  <a:gd name="T33" fmla="*/ 10 h 20"/>
                  <a:gd name="T34" fmla="*/ 2 w 11"/>
                  <a:gd name="T35" fmla="*/ 9 h 20"/>
                  <a:gd name="T36" fmla="*/ 3 w 11"/>
                  <a:gd name="T37" fmla="*/ 8 h 20"/>
                  <a:gd name="T38" fmla="*/ 5 w 11"/>
                  <a:gd name="T39" fmla="*/ 7 h 20"/>
                  <a:gd name="T40" fmla="*/ 7 w 11"/>
                  <a:gd name="T41" fmla="*/ 8 h 20"/>
                  <a:gd name="T42" fmla="*/ 9 w 11"/>
                  <a:gd name="T43" fmla="*/ 9 h 20"/>
                  <a:gd name="T44" fmla="*/ 9 w 11"/>
                  <a:gd name="T45" fmla="*/ 0 h 20"/>
                  <a:gd name="T46" fmla="*/ 9 w 11"/>
                  <a:gd name="T47" fmla="*/ 0 h 20"/>
                  <a:gd name="T48" fmla="*/ 10 w 11"/>
                  <a:gd name="T49" fmla="*/ 0 h 20"/>
                  <a:gd name="T50" fmla="*/ 2 w 11"/>
                  <a:gd name="T51" fmla="*/ 15 h 20"/>
                  <a:gd name="T52" fmla="*/ 3 w 11"/>
                  <a:gd name="T53" fmla="*/ 16 h 20"/>
                  <a:gd name="T54" fmla="*/ 3 w 11"/>
                  <a:gd name="T55" fmla="*/ 17 h 20"/>
                  <a:gd name="T56" fmla="*/ 4 w 11"/>
                  <a:gd name="T57" fmla="*/ 18 h 20"/>
                  <a:gd name="T58" fmla="*/ 5 w 11"/>
                  <a:gd name="T59" fmla="*/ 18 h 20"/>
                  <a:gd name="T60" fmla="*/ 7 w 11"/>
                  <a:gd name="T61" fmla="*/ 18 h 20"/>
                  <a:gd name="T62" fmla="*/ 8 w 11"/>
                  <a:gd name="T63" fmla="*/ 17 h 20"/>
                  <a:gd name="T64" fmla="*/ 8 w 11"/>
                  <a:gd name="T65" fmla="*/ 16 h 20"/>
                  <a:gd name="T66" fmla="*/ 9 w 11"/>
                  <a:gd name="T67" fmla="*/ 16 h 20"/>
                  <a:gd name="T68" fmla="*/ 9 w 11"/>
                  <a:gd name="T69" fmla="*/ 12 h 20"/>
                  <a:gd name="T70" fmla="*/ 8 w 11"/>
                  <a:gd name="T71" fmla="*/ 11 h 20"/>
                  <a:gd name="T72" fmla="*/ 8 w 11"/>
                  <a:gd name="T73" fmla="*/ 10 h 20"/>
                  <a:gd name="T74" fmla="*/ 7 w 11"/>
                  <a:gd name="T75" fmla="*/ 9 h 20"/>
                  <a:gd name="T76" fmla="*/ 5 w 11"/>
                  <a:gd name="T77" fmla="*/ 9 h 20"/>
                  <a:gd name="T78" fmla="*/ 4 w 11"/>
                  <a:gd name="T79" fmla="*/ 9 h 20"/>
                  <a:gd name="T80" fmla="*/ 3 w 11"/>
                  <a:gd name="T81" fmla="*/ 10 h 20"/>
                  <a:gd name="T82" fmla="*/ 3 w 11"/>
                  <a:gd name="T83" fmla="*/ 11 h 20"/>
                  <a:gd name="T84" fmla="*/ 2 w 11"/>
                  <a:gd name="T85" fmla="*/ 12 h 20"/>
                  <a:gd name="T86" fmla="*/ 2 w 11"/>
                  <a:gd name="T8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" h="20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8" y="19"/>
                      <a:pt x="8" y="19"/>
                      <a:pt x="7" y="20"/>
                    </a:cubicBezTo>
                    <a:cubicBezTo>
                      <a:pt x="7" y="20"/>
                      <a:pt x="6" y="20"/>
                      <a:pt x="5" y="20"/>
                    </a:cubicBezTo>
                    <a:cubicBezTo>
                      <a:pt x="4" y="20"/>
                      <a:pt x="4" y="20"/>
                      <a:pt x="3" y="20"/>
                    </a:cubicBezTo>
                    <a:cubicBezTo>
                      <a:pt x="3" y="20"/>
                      <a:pt x="2" y="19"/>
                      <a:pt x="2" y="19"/>
                    </a:cubicBezTo>
                    <a:cubicBezTo>
                      <a:pt x="1" y="18"/>
                      <a:pt x="1" y="18"/>
                      <a:pt x="1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1" y="10"/>
                    </a:cubicBezTo>
                    <a:cubicBezTo>
                      <a:pt x="1" y="10"/>
                      <a:pt x="1" y="9"/>
                      <a:pt x="2" y="9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8" y="8"/>
                      <a:pt x="8" y="9"/>
                      <a:pt x="9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10" y="0"/>
                    </a:lnTo>
                    <a:close/>
                    <a:moveTo>
                      <a:pt x="2" y="15"/>
                    </a:moveTo>
                    <a:cubicBezTo>
                      <a:pt x="2" y="15"/>
                      <a:pt x="3" y="16"/>
                      <a:pt x="3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10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3" y="10"/>
                      <a:pt x="3" y="11"/>
                      <a:pt x="3" y="11"/>
                    </a:cubicBezTo>
                    <a:cubicBezTo>
                      <a:pt x="3" y="12"/>
                      <a:pt x="2" y="12"/>
                      <a:pt x="2" y="12"/>
                    </a:cubicBez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2" name="Freeform 77">
                <a:extLst>
                  <a:ext uri="{FF2B5EF4-FFF2-40B4-BE49-F238E27FC236}">
                    <a16:creationId xmlns:a16="http://schemas.microsoft.com/office/drawing/2014/main" id="{A6E34937-00E1-4768-8F1C-BF1BB3DFD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74" y="576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0 w 11"/>
                  <a:gd name="T7" fmla="*/ 3 h 13"/>
                  <a:gd name="T8" fmla="*/ 11 w 11"/>
                  <a:gd name="T9" fmla="*/ 5 h 13"/>
                  <a:gd name="T10" fmla="*/ 11 w 11"/>
                  <a:gd name="T11" fmla="*/ 6 h 13"/>
                  <a:gd name="T12" fmla="*/ 10 w 11"/>
                  <a:gd name="T13" fmla="*/ 7 h 13"/>
                  <a:gd name="T14" fmla="*/ 9 w 11"/>
                  <a:gd name="T15" fmla="*/ 7 h 13"/>
                  <a:gd name="T16" fmla="*/ 9 w 11"/>
                  <a:gd name="T17" fmla="*/ 7 h 13"/>
                  <a:gd name="T18" fmla="*/ 3 w 11"/>
                  <a:gd name="T19" fmla="*/ 7 h 13"/>
                  <a:gd name="T20" fmla="*/ 3 w 11"/>
                  <a:gd name="T21" fmla="*/ 8 h 13"/>
                  <a:gd name="T22" fmla="*/ 4 w 11"/>
                  <a:gd name="T23" fmla="*/ 10 h 13"/>
                  <a:gd name="T24" fmla="*/ 6 w 11"/>
                  <a:gd name="T25" fmla="*/ 11 h 13"/>
                  <a:gd name="T26" fmla="*/ 8 w 11"/>
                  <a:gd name="T27" fmla="*/ 11 h 13"/>
                  <a:gd name="T28" fmla="*/ 9 w 11"/>
                  <a:gd name="T29" fmla="*/ 11 h 13"/>
                  <a:gd name="T30" fmla="*/ 9 w 11"/>
                  <a:gd name="T31" fmla="*/ 10 h 13"/>
                  <a:gd name="T32" fmla="*/ 10 w 11"/>
                  <a:gd name="T33" fmla="*/ 10 h 13"/>
                  <a:gd name="T34" fmla="*/ 10 w 11"/>
                  <a:gd name="T35" fmla="*/ 11 h 13"/>
                  <a:gd name="T36" fmla="*/ 11 w 11"/>
                  <a:gd name="T37" fmla="*/ 11 h 13"/>
                  <a:gd name="T38" fmla="*/ 10 w 11"/>
                  <a:gd name="T39" fmla="*/ 12 h 13"/>
                  <a:gd name="T40" fmla="*/ 9 w 11"/>
                  <a:gd name="T41" fmla="*/ 13 h 13"/>
                  <a:gd name="T42" fmla="*/ 8 w 11"/>
                  <a:gd name="T43" fmla="*/ 13 h 13"/>
                  <a:gd name="T44" fmla="*/ 6 w 11"/>
                  <a:gd name="T45" fmla="*/ 13 h 13"/>
                  <a:gd name="T46" fmla="*/ 4 w 11"/>
                  <a:gd name="T47" fmla="*/ 13 h 13"/>
                  <a:gd name="T48" fmla="*/ 2 w 11"/>
                  <a:gd name="T49" fmla="*/ 12 h 13"/>
                  <a:gd name="T50" fmla="*/ 1 w 11"/>
                  <a:gd name="T51" fmla="*/ 10 h 13"/>
                  <a:gd name="T52" fmla="*/ 0 w 11"/>
                  <a:gd name="T53" fmla="*/ 8 h 13"/>
                  <a:gd name="T54" fmla="*/ 0 w 11"/>
                  <a:gd name="T55" fmla="*/ 5 h 13"/>
                  <a:gd name="T56" fmla="*/ 1 w 11"/>
                  <a:gd name="T57" fmla="*/ 3 h 13"/>
                  <a:gd name="T58" fmla="*/ 2 w 11"/>
                  <a:gd name="T59" fmla="*/ 2 h 13"/>
                  <a:gd name="T60" fmla="*/ 4 w 11"/>
                  <a:gd name="T61" fmla="*/ 1 h 13"/>
                  <a:gd name="T62" fmla="*/ 6 w 11"/>
                  <a:gd name="T63" fmla="*/ 0 h 13"/>
                  <a:gd name="T64" fmla="*/ 8 w 11"/>
                  <a:gd name="T65" fmla="*/ 6 h 13"/>
                  <a:gd name="T66" fmla="*/ 9 w 11"/>
                  <a:gd name="T67" fmla="*/ 6 h 13"/>
                  <a:gd name="T68" fmla="*/ 9 w 11"/>
                  <a:gd name="T69" fmla="*/ 5 h 13"/>
                  <a:gd name="T70" fmla="*/ 9 w 11"/>
                  <a:gd name="T71" fmla="*/ 4 h 13"/>
                  <a:gd name="T72" fmla="*/ 8 w 11"/>
                  <a:gd name="T73" fmla="*/ 3 h 13"/>
                  <a:gd name="T74" fmla="*/ 7 w 11"/>
                  <a:gd name="T75" fmla="*/ 2 h 13"/>
                  <a:gd name="T76" fmla="*/ 6 w 11"/>
                  <a:gd name="T77" fmla="*/ 2 h 13"/>
                  <a:gd name="T78" fmla="*/ 5 w 11"/>
                  <a:gd name="T79" fmla="*/ 2 h 13"/>
                  <a:gd name="T80" fmla="*/ 4 w 11"/>
                  <a:gd name="T81" fmla="*/ 3 h 13"/>
                  <a:gd name="T82" fmla="*/ 3 w 11"/>
                  <a:gd name="T83" fmla="*/ 4 h 13"/>
                  <a:gd name="T84" fmla="*/ 3 w 11"/>
                  <a:gd name="T85" fmla="*/ 5 h 13"/>
                  <a:gd name="T86" fmla="*/ 3 w 11"/>
                  <a:gd name="T87" fmla="*/ 6 h 13"/>
                  <a:gd name="T88" fmla="*/ 8 w 11"/>
                  <a:gd name="T8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0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7" y="11"/>
                      <a:pt x="7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9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8" y="13"/>
                      <a:pt x="7" y="13"/>
                      <a:pt x="6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3" name="Freeform 78">
                <a:extLst>
                  <a:ext uri="{FF2B5EF4-FFF2-40B4-BE49-F238E27FC236}">
                    <a16:creationId xmlns:a16="http://schemas.microsoft.com/office/drawing/2014/main" id="{CAFF4198-CE76-4D0D-BA44-EB2D94F5A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" y="640"/>
                <a:ext cx="119" cy="12"/>
              </a:xfrm>
              <a:custGeom>
                <a:avLst/>
                <a:gdLst>
                  <a:gd name="T0" fmla="*/ 119 w 119"/>
                  <a:gd name="T1" fmla="*/ 12 h 12"/>
                  <a:gd name="T2" fmla="*/ 0 w 119"/>
                  <a:gd name="T3" fmla="*/ 12 h 12"/>
                  <a:gd name="T4" fmla="*/ 0 w 119"/>
                  <a:gd name="T5" fmla="*/ 7 h 12"/>
                  <a:gd name="T6" fmla="*/ 60 w 119"/>
                  <a:gd name="T7" fmla="*/ 0 h 12"/>
                  <a:gd name="T8" fmla="*/ 119 w 119"/>
                  <a:gd name="T9" fmla="*/ 7 h 12"/>
                  <a:gd name="T10" fmla="*/ 119 w 119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2">
                    <a:moveTo>
                      <a:pt x="119" y="12"/>
                    </a:moveTo>
                    <a:lnTo>
                      <a:pt x="0" y="12"/>
                    </a:lnTo>
                    <a:lnTo>
                      <a:pt x="0" y="7"/>
                    </a:lnTo>
                    <a:lnTo>
                      <a:pt x="60" y="0"/>
                    </a:lnTo>
                    <a:lnTo>
                      <a:pt x="119" y="7"/>
                    </a:lnTo>
                    <a:lnTo>
                      <a:pt x="119" y="12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4" name="Freeform 79">
                <a:extLst>
                  <a:ext uri="{FF2B5EF4-FFF2-40B4-BE49-F238E27FC236}">
                    <a16:creationId xmlns:a16="http://schemas.microsoft.com/office/drawing/2014/main" id="{9F925535-FE25-4EDB-BE91-B7345933A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716"/>
                <a:ext cx="50" cy="24"/>
              </a:xfrm>
              <a:custGeom>
                <a:avLst/>
                <a:gdLst>
                  <a:gd name="T0" fmla="*/ 0 w 21"/>
                  <a:gd name="T1" fmla="*/ 0 h 10"/>
                  <a:gd name="T2" fmla="*/ 10 w 21"/>
                  <a:gd name="T3" fmla="*/ 10 h 10"/>
                  <a:gd name="T4" fmla="*/ 21 w 21"/>
                  <a:gd name="T5" fmla="*/ 0 h 10"/>
                  <a:gd name="T6" fmla="*/ 0 w 21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cubicBezTo>
                      <a:pt x="0" y="6"/>
                      <a:pt x="5" y="10"/>
                      <a:pt x="10" y="10"/>
                    </a:cubicBezTo>
                    <a:cubicBezTo>
                      <a:pt x="16" y="10"/>
                      <a:pt x="21" y="6"/>
                      <a:pt x="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5" name="Rectangle 80">
                <a:extLst>
                  <a:ext uri="{FF2B5EF4-FFF2-40B4-BE49-F238E27FC236}">
                    <a16:creationId xmlns:a16="http://schemas.microsoft.com/office/drawing/2014/main" id="{115C701A-F9EC-4D8B-8884-D29087BCB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626"/>
                <a:ext cx="9" cy="118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6" name="Freeform 81">
                <a:extLst>
                  <a:ext uri="{FF2B5EF4-FFF2-40B4-BE49-F238E27FC236}">
                    <a16:creationId xmlns:a16="http://schemas.microsoft.com/office/drawing/2014/main" id="{CE8B3AC3-7A51-4CCC-A28D-3E67D7017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650"/>
                <a:ext cx="50" cy="68"/>
              </a:xfrm>
              <a:custGeom>
                <a:avLst/>
                <a:gdLst>
                  <a:gd name="T0" fmla="*/ 2 w 50"/>
                  <a:gd name="T1" fmla="*/ 68 h 68"/>
                  <a:gd name="T2" fmla="*/ 0 w 50"/>
                  <a:gd name="T3" fmla="*/ 68 h 68"/>
                  <a:gd name="T4" fmla="*/ 0 w 50"/>
                  <a:gd name="T5" fmla="*/ 66 h 68"/>
                  <a:gd name="T6" fmla="*/ 24 w 50"/>
                  <a:gd name="T7" fmla="*/ 0 h 68"/>
                  <a:gd name="T8" fmla="*/ 50 w 50"/>
                  <a:gd name="T9" fmla="*/ 66 h 68"/>
                  <a:gd name="T10" fmla="*/ 50 w 50"/>
                  <a:gd name="T11" fmla="*/ 68 h 68"/>
                  <a:gd name="T12" fmla="*/ 47 w 50"/>
                  <a:gd name="T13" fmla="*/ 66 h 68"/>
                  <a:gd name="T14" fmla="*/ 24 w 50"/>
                  <a:gd name="T15" fmla="*/ 9 h 68"/>
                  <a:gd name="T16" fmla="*/ 2 w 50"/>
                  <a:gd name="T17" fmla="*/ 66 h 68"/>
                  <a:gd name="T18" fmla="*/ 2 w 50"/>
                  <a:gd name="T1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8">
                    <a:moveTo>
                      <a:pt x="2" y="68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24" y="0"/>
                    </a:lnTo>
                    <a:lnTo>
                      <a:pt x="50" y="66"/>
                    </a:lnTo>
                    <a:lnTo>
                      <a:pt x="50" y="68"/>
                    </a:lnTo>
                    <a:lnTo>
                      <a:pt x="47" y="66"/>
                    </a:lnTo>
                    <a:lnTo>
                      <a:pt x="24" y="9"/>
                    </a:lnTo>
                    <a:lnTo>
                      <a:pt x="2" y="66"/>
                    </a:lnTo>
                    <a:lnTo>
                      <a:pt x="2" y="68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7" name="Freeform 82">
                <a:extLst>
                  <a:ext uri="{FF2B5EF4-FFF2-40B4-BE49-F238E27FC236}">
                    <a16:creationId xmlns:a16="http://schemas.microsoft.com/office/drawing/2014/main" id="{15B124A9-3C8A-45B8-AF8A-DA434915A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7" y="716"/>
                <a:ext cx="49" cy="24"/>
              </a:xfrm>
              <a:custGeom>
                <a:avLst/>
                <a:gdLst>
                  <a:gd name="T0" fmla="*/ 0 w 21"/>
                  <a:gd name="T1" fmla="*/ 0 h 10"/>
                  <a:gd name="T2" fmla="*/ 10 w 21"/>
                  <a:gd name="T3" fmla="*/ 10 h 10"/>
                  <a:gd name="T4" fmla="*/ 21 w 21"/>
                  <a:gd name="T5" fmla="*/ 0 h 10"/>
                  <a:gd name="T6" fmla="*/ 0 w 21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cubicBezTo>
                      <a:pt x="0" y="6"/>
                      <a:pt x="5" y="10"/>
                      <a:pt x="10" y="10"/>
                    </a:cubicBezTo>
                    <a:cubicBezTo>
                      <a:pt x="16" y="10"/>
                      <a:pt x="20" y="6"/>
                      <a:pt x="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8" name="Freeform 83">
                <a:extLst>
                  <a:ext uri="{FF2B5EF4-FFF2-40B4-BE49-F238E27FC236}">
                    <a16:creationId xmlns:a16="http://schemas.microsoft.com/office/drawing/2014/main" id="{2E1978F9-4367-41D7-A2D5-D33E94173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7" y="650"/>
                <a:ext cx="49" cy="68"/>
              </a:xfrm>
              <a:custGeom>
                <a:avLst/>
                <a:gdLst>
                  <a:gd name="T0" fmla="*/ 0 w 49"/>
                  <a:gd name="T1" fmla="*/ 68 h 68"/>
                  <a:gd name="T2" fmla="*/ 0 w 49"/>
                  <a:gd name="T3" fmla="*/ 68 h 68"/>
                  <a:gd name="T4" fmla="*/ 0 w 49"/>
                  <a:gd name="T5" fmla="*/ 66 h 68"/>
                  <a:gd name="T6" fmla="*/ 23 w 49"/>
                  <a:gd name="T7" fmla="*/ 0 h 68"/>
                  <a:gd name="T8" fmla="*/ 49 w 49"/>
                  <a:gd name="T9" fmla="*/ 66 h 68"/>
                  <a:gd name="T10" fmla="*/ 47 w 49"/>
                  <a:gd name="T11" fmla="*/ 68 h 68"/>
                  <a:gd name="T12" fmla="*/ 47 w 49"/>
                  <a:gd name="T13" fmla="*/ 66 h 68"/>
                  <a:gd name="T14" fmla="*/ 23 w 49"/>
                  <a:gd name="T15" fmla="*/ 9 h 68"/>
                  <a:gd name="T16" fmla="*/ 2 w 49"/>
                  <a:gd name="T17" fmla="*/ 66 h 68"/>
                  <a:gd name="T18" fmla="*/ 0 w 49"/>
                  <a:gd name="T1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23" y="0"/>
                    </a:lnTo>
                    <a:lnTo>
                      <a:pt x="49" y="66"/>
                    </a:lnTo>
                    <a:lnTo>
                      <a:pt x="47" y="68"/>
                    </a:lnTo>
                    <a:lnTo>
                      <a:pt x="47" y="66"/>
                    </a:lnTo>
                    <a:lnTo>
                      <a:pt x="23" y="9"/>
                    </a:lnTo>
                    <a:lnTo>
                      <a:pt x="2" y="66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9" name="Freeform 84">
                <a:extLst>
                  <a:ext uri="{FF2B5EF4-FFF2-40B4-BE49-F238E27FC236}">
                    <a16:creationId xmlns:a16="http://schemas.microsoft.com/office/drawing/2014/main" id="{0F817044-D14A-445C-9496-A056DCE20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2" y="406"/>
                <a:ext cx="69" cy="45"/>
              </a:xfrm>
              <a:custGeom>
                <a:avLst/>
                <a:gdLst>
                  <a:gd name="T0" fmla="*/ 9 w 29"/>
                  <a:gd name="T1" fmla="*/ 19 h 19"/>
                  <a:gd name="T2" fmla="*/ 0 w 29"/>
                  <a:gd name="T3" fmla="*/ 19 h 19"/>
                  <a:gd name="T4" fmla="*/ 19 w 29"/>
                  <a:gd name="T5" fmla="*/ 0 h 19"/>
                  <a:gd name="T6" fmla="*/ 29 w 29"/>
                  <a:gd name="T7" fmla="*/ 0 h 19"/>
                  <a:gd name="T8" fmla="*/ 9 w 2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9">
                    <a:moveTo>
                      <a:pt x="9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" y="11"/>
                      <a:pt x="9" y="5"/>
                      <a:pt x="19" y="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0" name="Rectangle 85">
                <a:extLst>
                  <a:ext uri="{FF2B5EF4-FFF2-40B4-BE49-F238E27FC236}">
                    <a16:creationId xmlns:a16="http://schemas.microsoft.com/office/drawing/2014/main" id="{48E8BEAF-7B55-44D7-B20C-D8D8EC6F1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2" y="451"/>
                <a:ext cx="21" cy="350"/>
              </a:xfrm>
              <a:prstGeom prst="rect">
                <a:avLst/>
              </a:pr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1" name="Freeform 86">
                <a:extLst>
                  <a:ext uri="{FF2B5EF4-FFF2-40B4-BE49-F238E27FC236}">
                    <a16:creationId xmlns:a16="http://schemas.microsoft.com/office/drawing/2014/main" id="{65927826-849E-4388-B435-CEA1825E9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7" y="500"/>
                <a:ext cx="26" cy="19"/>
              </a:xfrm>
              <a:custGeom>
                <a:avLst/>
                <a:gdLst>
                  <a:gd name="T0" fmla="*/ 11 w 11"/>
                  <a:gd name="T1" fmla="*/ 8 h 8"/>
                  <a:gd name="T2" fmla="*/ 2 w 11"/>
                  <a:gd name="T3" fmla="*/ 8 h 8"/>
                  <a:gd name="T4" fmla="*/ 2 w 11"/>
                  <a:gd name="T5" fmla="*/ 0 h 8"/>
                  <a:gd name="T6" fmla="*/ 11 w 11"/>
                  <a:gd name="T7" fmla="*/ 0 h 8"/>
                  <a:gd name="T8" fmla="*/ 11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3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2" name="Freeform 87">
                <a:extLst>
                  <a:ext uri="{FF2B5EF4-FFF2-40B4-BE49-F238E27FC236}">
                    <a16:creationId xmlns:a16="http://schemas.microsoft.com/office/drawing/2014/main" id="{80A6CBD5-1119-4BB3-97F8-18BD0ACD7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7" y="735"/>
                <a:ext cx="26" cy="19"/>
              </a:xfrm>
              <a:custGeom>
                <a:avLst/>
                <a:gdLst>
                  <a:gd name="T0" fmla="*/ 11 w 11"/>
                  <a:gd name="T1" fmla="*/ 8 h 8"/>
                  <a:gd name="T2" fmla="*/ 2 w 11"/>
                  <a:gd name="T3" fmla="*/ 8 h 8"/>
                  <a:gd name="T4" fmla="*/ 2 w 11"/>
                  <a:gd name="T5" fmla="*/ 0 h 8"/>
                  <a:gd name="T6" fmla="*/ 11 w 11"/>
                  <a:gd name="T7" fmla="*/ 0 h 8"/>
                  <a:gd name="T8" fmla="*/ 11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5"/>
                      <a:pt x="0" y="2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3" name="Freeform 88">
                <a:extLst>
                  <a:ext uri="{FF2B5EF4-FFF2-40B4-BE49-F238E27FC236}">
                    <a16:creationId xmlns:a16="http://schemas.microsoft.com/office/drawing/2014/main" id="{9C2BE0F5-85F9-4BE8-A7AA-2424F02B1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0" y="413"/>
                <a:ext cx="34" cy="31"/>
              </a:xfrm>
              <a:custGeom>
                <a:avLst/>
                <a:gdLst>
                  <a:gd name="T0" fmla="*/ 0 w 34"/>
                  <a:gd name="T1" fmla="*/ 31 h 31"/>
                  <a:gd name="T2" fmla="*/ 34 w 34"/>
                  <a:gd name="T3" fmla="*/ 31 h 31"/>
                  <a:gd name="T4" fmla="*/ 34 w 34"/>
                  <a:gd name="T5" fmla="*/ 0 h 31"/>
                  <a:gd name="T6" fmla="*/ 0 w 34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1">
                    <a:moveTo>
                      <a:pt x="0" y="31"/>
                    </a:moveTo>
                    <a:lnTo>
                      <a:pt x="34" y="31"/>
                    </a:lnTo>
                    <a:lnTo>
                      <a:pt x="34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4" name="Freeform 89">
                <a:extLst>
                  <a:ext uri="{FF2B5EF4-FFF2-40B4-BE49-F238E27FC236}">
                    <a16:creationId xmlns:a16="http://schemas.microsoft.com/office/drawing/2014/main" id="{1258D142-E32D-45AA-AB4D-945921E71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0" y="422"/>
                <a:ext cx="284" cy="22"/>
              </a:xfrm>
              <a:custGeom>
                <a:avLst/>
                <a:gdLst>
                  <a:gd name="T0" fmla="*/ 284 w 284"/>
                  <a:gd name="T1" fmla="*/ 0 h 22"/>
                  <a:gd name="T2" fmla="*/ 24 w 284"/>
                  <a:gd name="T3" fmla="*/ 0 h 22"/>
                  <a:gd name="T4" fmla="*/ 0 w 284"/>
                  <a:gd name="T5" fmla="*/ 22 h 22"/>
                  <a:gd name="T6" fmla="*/ 263 w 284"/>
                  <a:gd name="T7" fmla="*/ 22 h 22"/>
                  <a:gd name="T8" fmla="*/ 284 w 284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22">
                    <a:moveTo>
                      <a:pt x="284" y="0"/>
                    </a:moveTo>
                    <a:lnTo>
                      <a:pt x="24" y="0"/>
                    </a:lnTo>
                    <a:lnTo>
                      <a:pt x="0" y="22"/>
                    </a:lnTo>
                    <a:lnTo>
                      <a:pt x="263" y="22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CAB6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5" name="Freeform 90">
                <a:extLst>
                  <a:ext uri="{FF2B5EF4-FFF2-40B4-BE49-F238E27FC236}">
                    <a16:creationId xmlns:a16="http://schemas.microsoft.com/office/drawing/2014/main" id="{1FEE12D5-A624-4349-85B4-CF19DF24D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3" y="422"/>
                <a:ext cx="21" cy="358"/>
              </a:xfrm>
              <a:custGeom>
                <a:avLst/>
                <a:gdLst>
                  <a:gd name="T0" fmla="*/ 21 w 21"/>
                  <a:gd name="T1" fmla="*/ 0 h 358"/>
                  <a:gd name="T2" fmla="*/ 21 w 21"/>
                  <a:gd name="T3" fmla="*/ 337 h 358"/>
                  <a:gd name="T4" fmla="*/ 0 w 21"/>
                  <a:gd name="T5" fmla="*/ 358 h 358"/>
                  <a:gd name="T6" fmla="*/ 0 w 21"/>
                  <a:gd name="T7" fmla="*/ 22 h 358"/>
                  <a:gd name="T8" fmla="*/ 21 w 21"/>
                  <a:gd name="T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58">
                    <a:moveTo>
                      <a:pt x="21" y="0"/>
                    </a:moveTo>
                    <a:lnTo>
                      <a:pt x="21" y="337"/>
                    </a:lnTo>
                    <a:lnTo>
                      <a:pt x="0" y="358"/>
                    </a:lnTo>
                    <a:lnTo>
                      <a:pt x="0" y="2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59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6" name="Freeform 91">
                <a:extLst>
                  <a:ext uri="{FF2B5EF4-FFF2-40B4-BE49-F238E27FC236}">
                    <a16:creationId xmlns:a16="http://schemas.microsoft.com/office/drawing/2014/main" id="{0AA4FBBA-CB79-479C-A6C9-07166D439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434"/>
                <a:ext cx="54" cy="17"/>
              </a:xfrm>
              <a:custGeom>
                <a:avLst/>
                <a:gdLst>
                  <a:gd name="T0" fmla="*/ 38 w 54"/>
                  <a:gd name="T1" fmla="*/ 17 h 17"/>
                  <a:gd name="T2" fmla="*/ 0 w 54"/>
                  <a:gd name="T3" fmla="*/ 17 h 17"/>
                  <a:gd name="T4" fmla="*/ 17 w 54"/>
                  <a:gd name="T5" fmla="*/ 0 h 17"/>
                  <a:gd name="T6" fmla="*/ 54 w 54"/>
                  <a:gd name="T7" fmla="*/ 0 h 17"/>
                  <a:gd name="T8" fmla="*/ 38 w 5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7">
                    <a:moveTo>
                      <a:pt x="38" y="17"/>
                    </a:moveTo>
                    <a:lnTo>
                      <a:pt x="0" y="17"/>
                    </a:lnTo>
                    <a:lnTo>
                      <a:pt x="17" y="0"/>
                    </a:lnTo>
                    <a:lnTo>
                      <a:pt x="54" y="0"/>
                    </a:lnTo>
                    <a:lnTo>
                      <a:pt x="38" y="17"/>
                    </a:lnTo>
                    <a:close/>
                  </a:path>
                </a:pathLst>
              </a:custGeom>
              <a:solidFill>
                <a:srgbClr val="E936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7" name="Freeform 92">
                <a:extLst>
                  <a:ext uri="{FF2B5EF4-FFF2-40B4-BE49-F238E27FC236}">
                    <a16:creationId xmlns:a16="http://schemas.microsoft.com/office/drawing/2014/main" id="{13A95A91-5FA7-4C9F-976C-B566CAB31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451"/>
                <a:ext cx="38" cy="97"/>
              </a:xfrm>
              <a:custGeom>
                <a:avLst/>
                <a:gdLst>
                  <a:gd name="T0" fmla="*/ 38 w 38"/>
                  <a:gd name="T1" fmla="*/ 0 h 97"/>
                  <a:gd name="T2" fmla="*/ 0 w 38"/>
                  <a:gd name="T3" fmla="*/ 0 h 97"/>
                  <a:gd name="T4" fmla="*/ 0 w 38"/>
                  <a:gd name="T5" fmla="*/ 97 h 97"/>
                  <a:gd name="T6" fmla="*/ 19 w 38"/>
                  <a:gd name="T7" fmla="*/ 83 h 97"/>
                  <a:gd name="T8" fmla="*/ 38 w 38"/>
                  <a:gd name="T9" fmla="*/ 97 h 97"/>
                  <a:gd name="T10" fmla="*/ 38 w 38"/>
                  <a:gd name="T1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97">
                    <a:moveTo>
                      <a:pt x="38" y="0"/>
                    </a:moveTo>
                    <a:lnTo>
                      <a:pt x="0" y="0"/>
                    </a:lnTo>
                    <a:lnTo>
                      <a:pt x="0" y="97"/>
                    </a:lnTo>
                    <a:lnTo>
                      <a:pt x="19" y="83"/>
                    </a:lnTo>
                    <a:lnTo>
                      <a:pt x="38" y="9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3B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8" name="Freeform 93">
                <a:extLst>
                  <a:ext uri="{FF2B5EF4-FFF2-40B4-BE49-F238E27FC236}">
                    <a16:creationId xmlns:a16="http://schemas.microsoft.com/office/drawing/2014/main" id="{26E747EC-8F57-4C43-94D2-099F07EB7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" y="1149"/>
                <a:ext cx="265" cy="301"/>
              </a:xfrm>
              <a:custGeom>
                <a:avLst/>
                <a:gdLst>
                  <a:gd name="T0" fmla="*/ 112 w 112"/>
                  <a:gd name="T1" fmla="*/ 98 h 127"/>
                  <a:gd name="T2" fmla="*/ 112 w 112"/>
                  <a:gd name="T3" fmla="*/ 36 h 127"/>
                  <a:gd name="T4" fmla="*/ 96 w 112"/>
                  <a:gd name="T5" fmla="*/ 13 h 127"/>
                  <a:gd name="T6" fmla="*/ 17 w 112"/>
                  <a:gd name="T7" fmla="*/ 13 h 127"/>
                  <a:gd name="T8" fmla="*/ 0 w 112"/>
                  <a:gd name="T9" fmla="*/ 36 h 127"/>
                  <a:gd name="T10" fmla="*/ 0 w 112"/>
                  <a:gd name="T11" fmla="*/ 98 h 127"/>
                  <a:gd name="T12" fmla="*/ 112 w 112"/>
                  <a:gd name="T13" fmla="*/ 9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27">
                    <a:moveTo>
                      <a:pt x="112" y="98"/>
                    </a:move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8"/>
                      <a:pt x="107" y="19"/>
                      <a:pt x="96" y="13"/>
                    </a:cubicBezTo>
                    <a:cubicBezTo>
                      <a:pt x="74" y="0"/>
                      <a:pt x="39" y="0"/>
                      <a:pt x="17" y="13"/>
                    </a:cubicBezTo>
                    <a:cubicBezTo>
                      <a:pt x="6" y="19"/>
                      <a:pt x="0" y="28"/>
                      <a:pt x="0" y="36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0" y="122"/>
                      <a:pt x="86" y="127"/>
                      <a:pt x="112" y="98"/>
                    </a:cubicBez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9" name="Freeform 94">
                <a:extLst>
                  <a:ext uri="{FF2B5EF4-FFF2-40B4-BE49-F238E27FC236}">
                    <a16:creationId xmlns:a16="http://schemas.microsoft.com/office/drawing/2014/main" id="{9F7B1547-B2B7-4C68-86DA-E41249E23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1144"/>
                <a:ext cx="433" cy="171"/>
              </a:xfrm>
              <a:custGeom>
                <a:avLst/>
                <a:gdLst>
                  <a:gd name="T0" fmla="*/ 433 w 433"/>
                  <a:gd name="T1" fmla="*/ 86 h 171"/>
                  <a:gd name="T2" fmla="*/ 215 w 433"/>
                  <a:gd name="T3" fmla="*/ 171 h 171"/>
                  <a:gd name="T4" fmla="*/ 0 w 433"/>
                  <a:gd name="T5" fmla="*/ 86 h 171"/>
                  <a:gd name="T6" fmla="*/ 0 w 433"/>
                  <a:gd name="T7" fmla="*/ 78 h 171"/>
                  <a:gd name="T8" fmla="*/ 215 w 433"/>
                  <a:gd name="T9" fmla="*/ 0 h 171"/>
                  <a:gd name="T10" fmla="*/ 433 w 433"/>
                  <a:gd name="T11" fmla="*/ 78 h 171"/>
                  <a:gd name="T12" fmla="*/ 433 w 433"/>
                  <a:gd name="T13" fmla="*/ 8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3" h="171">
                    <a:moveTo>
                      <a:pt x="433" y="86"/>
                    </a:moveTo>
                    <a:lnTo>
                      <a:pt x="215" y="171"/>
                    </a:lnTo>
                    <a:lnTo>
                      <a:pt x="0" y="86"/>
                    </a:lnTo>
                    <a:lnTo>
                      <a:pt x="0" y="78"/>
                    </a:lnTo>
                    <a:lnTo>
                      <a:pt x="215" y="0"/>
                    </a:lnTo>
                    <a:lnTo>
                      <a:pt x="433" y="78"/>
                    </a:lnTo>
                    <a:lnTo>
                      <a:pt x="433" y="86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0" name="Freeform 95">
                <a:extLst>
                  <a:ext uri="{FF2B5EF4-FFF2-40B4-BE49-F238E27FC236}">
                    <a16:creationId xmlns:a16="http://schemas.microsoft.com/office/drawing/2014/main" id="{F61F3DF4-8BF2-4B35-A548-A7AABF3B6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1137"/>
                <a:ext cx="433" cy="171"/>
              </a:xfrm>
              <a:custGeom>
                <a:avLst/>
                <a:gdLst>
                  <a:gd name="T0" fmla="*/ 433 w 433"/>
                  <a:gd name="T1" fmla="*/ 85 h 171"/>
                  <a:gd name="T2" fmla="*/ 215 w 433"/>
                  <a:gd name="T3" fmla="*/ 171 h 171"/>
                  <a:gd name="T4" fmla="*/ 0 w 433"/>
                  <a:gd name="T5" fmla="*/ 85 h 171"/>
                  <a:gd name="T6" fmla="*/ 215 w 433"/>
                  <a:gd name="T7" fmla="*/ 0 h 171"/>
                  <a:gd name="T8" fmla="*/ 433 w 433"/>
                  <a:gd name="T9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171">
                    <a:moveTo>
                      <a:pt x="433" y="85"/>
                    </a:moveTo>
                    <a:lnTo>
                      <a:pt x="215" y="171"/>
                    </a:lnTo>
                    <a:lnTo>
                      <a:pt x="0" y="85"/>
                    </a:lnTo>
                    <a:lnTo>
                      <a:pt x="215" y="0"/>
                    </a:lnTo>
                    <a:lnTo>
                      <a:pt x="433" y="85"/>
                    </a:lnTo>
                    <a:close/>
                  </a:path>
                </a:pathLst>
              </a:custGeom>
              <a:solidFill>
                <a:srgbClr val="485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1" name="Freeform 96">
                <a:extLst>
                  <a:ext uri="{FF2B5EF4-FFF2-40B4-BE49-F238E27FC236}">
                    <a16:creationId xmlns:a16="http://schemas.microsoft.com/office/drawing/2014/main" id="{E61F6B53-7C8D-4BE5-A1B7-B44941DED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4" y="1315"/>
                <a:ext cx="38" cy="78"/>
              </a:xfrm>
              <a:custGeom>
                <a:avLst/>
                <a:gdLst>
                  <a:gd name="T0" fmla="*/ 16 w 16"/>
                  <a:gd name="T1" fmla="*/ 28 h 33"/>
                  <a:gd name="T2" fmla="*/ 13 w 16"/>
                  <a:gd name="T3" fmla="*/ 0 h 33"/>
                  <a:gd name="T4" fmla="*/ 3 w 16"/>
                  <a:gd name="T5" fmla="*/ 0 h 33"/>
                  <a:gd name="T6" fmla="*/ 0 w 16"/>
                  <a:gd name="T7" fmla="*/ 28 h 33"/>
                  <a:gd name="T8" fmla="*/ 2 w 16"/>
                  <a:gd name="T9" fmla="*/ 32 h 33"/>
                  <a:gd name="T10" fmla="*/ 14 w 16"/>
                  <a:gd name="T11" fmla="*/ 32 h 33"/>
                  <a:gd name="T12" fmla="*/ 16 w 16"/>
                  <a:gd name="T13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3">
                    <a:moveTo>
                      <a:pt x="16" y="28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0" y="31"/>
                      <a:pt x="2" y="32"/>
                    </a:cubicBezTo>
                    <a:cubicBezTo>
                      <a:pt x="5" y="33"/>
                      <a:pt x="11" y="33"/>
                      <a:pt x="14" y="32"/>
                    </a:cubicBezTo>
                    <a:cubicBezTo>
                      <a:pt x="16" y="31"/>
                      <a:pt x="16" y="30"/>
                      <a:pt x="16" y="28"/>
                    </a:cubicBezTo>
                    <a:close/>
                  </a:path>
                </a:pathLst>
              </a:custGeom>
              <a:solidFill>
                <a:srgbClr val="F89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2" name="Freeform 97">
                <a:extLst>
                  <a:ext uri="{FF2B5EF4-FFF2-40B4-BE49-F238E27FC236}">
                    <a16:creationId xmlns:a16="http://schemas.microsoft.com/office/drawing/2014/main" id="{B3AE87E9-C146-4439-B55A-CE97E5F10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9" y="1308"/>
                <a:ext cx="28" cy="14"/>
              </a:xfrm>
              <a:custGeom>
                <a:avLst/>
                <a:gdLst>
                  <a:gd name="T0" fmla="*/ 10 w 12"/>
                  <a:gd name="T1" fmla="*/ 1 h 6"/>
                  <a:gd name="T2" fmla="*/ 10 w 12"/>
                  <a:gd name="T3" fmla="*/ 5 h 6"/>
                  <a:gd name="T4" fmla="*/ 2 w 12"/>
                  <a:gd name="T5" fmla="*/ 5 h 6"/>
                  <a:gd name="T6" fmla="*/ 2 w 12"/>
                  <a:gd name="T7" fmla="*/ 1 h 6"/>
                  <a:gd name="T8" fmla="*/ 10 w 12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0" y="1"/>
                    </a:moveTo>
                    <a:cubicBezTo>
                      <a:pt x="12" y="2"/>
                      <a:pt x="12" y="4"/>
                      <a:pt x="10" y="5"/>
                    </a:cubicBezTo>
                    <a:cubicBezTo>
                      <a:pt x="8" y="6"/>
                      <a:pt x="4" y="6"/>
                      <a:pt x="2" y="5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8" y="0"/>
                      <a:pt x="10" y="1"/>
                    </a:cubicBez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3" name="Oval 98">
                <a:extLst>
                  <a:ext uri="{FF2B5EF4-FFF2-40B4-BE49-F238E27FC236}">
                    <a16:creationId xmlns:a16="http://schemas.microsoft.com/office/drawing/2014/main" id="{234B3DD3-4152-44A9-AE40-B977D3601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1" y="1298"/>
                <a:ext cx="24" cy="19"/>
              </a:xfrm>
              <a:prstGeom prst="ellipse">
                <a:avLst/>
              </a:prstGeom>
              <a:solidFill>
                <a:srgbClr val="F89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4" name="Freeform 99">
                <a:extLst>
                  <a:ext uri="{FF2B5EF4-FFF2-40B4-BE49-F238E27FC236}">
                    <a16:creationId xmlns:a16="http://schemas.microsoft.com/office/drawing/2014/main" id="{7E3CF433-749C-4108-9FA6-6CEEFB028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9" y="1218"/>
                <a:ext cx="119" cy="85"/>
              </a:xfrm>
              <a:custGeom>
                <a:avLst/>
                <a:gdLst>
                  <a:gd name="T0" fmla="*/ 48 w 50"/>
                  <a:gd name="T1" fmla="*/ 36 h 36"/>
                  <a:gd name="T2" fmla="*/ 46 w 50"/>
                  <a:gd name="T3" fmla="*/ 34 h 36"/>
                  <a:gd name="T4" fmla="*/ 46 w 50"/>
                  <a:gd name="T5" fmla="*/ 22 h 36"/>
                  <a:gd name="T6" fmla="*/ 45 w 50"/>
                  <a:gd name="T7" fmla="*/ 20 h 36"/>
                  <a:gd name="T8" fmla="*/ 2 w 50"/>
                  <a:gd name="T9" fmla="*/ 3 h 36"/>
                  <a:gd name="T10" fmla="*/ 1 w 50"/>
                  <a:gd name="T11" fmla="*/ 1 h 36"/>
                  <a:gd name="T12" fmla="*/ 3 w 50"/>
                  <a:gd name="T13" fmla="*/ 1 h 36"/>
                  <a:gd name="T14" fmla="*/ 47 w 50"/>
                  <a:gd name="T15" fmla="*/ 18 h 36"/>
                  <a:gd name="T16" fmla="*/ 50 w 50"/>
                  <a:gd name="T17" fmla="*/ 21 h 36"/>
                  <a:gd name="T18" fmla="*/ 50 w 50"/>
                  <a:gd name="T19" fmla="*/ 34 h 36"/>
                  <a:gd name="T20" fmla="*/ 48 w 50"/>
                  <a:gd name="T2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36">
                    <a:moveTo>
                      <a:pt x="48" y="36"/>
                    </a:moveTo>
                    <a:cubicBezTo>
                      <a:pt x="47" y="36"/>
                      <a:pt x="46" y="35"/>
                      <a:pt x="46" y="34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1"/>
                      <a:pt x="46" y="21"/>
                      <a:pt x="45" y="2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9" y="18"/>
                      <a:pt x="50" y="20"/>
                      <a:pt x="50" y="21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49" y="36"/>
                      <a:pt x="48" y="36"/>
                    </a:cubicBez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5" name="Freeform 100">
                <a:extLst>
                  <a:ext uri="{FF2B5EF4-FFF2-40B4-BE49-F238E27FC236}">
                    <a16:creationId xmlns:a16="http://schemas.microsoft.com/office/drawing/2014/main" id="{832E674B-23FE-4ABE-BDFA-3B58A00D9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2" y="524"/>
                <a:ext cx="428" cy="123"/>
              </a:xfrm>
              <a:custGeom>
                <a:avLst/>
                <a:gdLst>
                  <a:gd name="T0" fmla="*/ 0 w 428"/>
                  <a:gd name="T1" fmla="*/ 123 h 123"/>
                  <a:gd name="T2" fmla="*/ 213 w 428"/>
                  <a:gd name="T3" fmla="*/ 0 h 123"/>
                  <a:gd name="T4" fmla="*/ 428 w 428"/>
                  <a:gd name="T5" fmla="*/ 123 h 123"/>
                  <a:gd name="T6" fmla="*/ 0 w 428"/>
                  <a:gd name="T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123">
                    <a:moveTo>
                      <a:pt x="0" y="123"/>
                    </a:moveTo>
                    <a:lnTo>
                      <a:pt x="213" y="0"/>
                    </a:lnTo>
                    <a:lnTo>
                      <a:pt x="428" y="123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6" name="Freeform 101">
                <a:extLst>
                  <a:ext uri="{FF2B5EF4-FFF2-40B4-BE49-F238E27FC236}">
                    <a16:creationId xmlns:a16="http://schemas.microsoft.com/office/drawing/2014/main" id="{CCED0F7F-A9B5-44DB-BEFF-C4DE2D60A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6" y="555"/>
                <a:ext cx="218" cy="64"/>
              </a:xfrm>
              <a:custGeom>
                <a:avLst/>
                <a:gdLst>
                  <a:gd name="T0" fmla="*/ 0 w 218"/>
                  <a:gd name="T1" fmla="*/ 64 h 64"/>
                  <a:gd name="T2" fmla="*/ 109 w 218"/>
                  <a:gd name="T3" fmla="*/ 0 h 64"/>
                  <a:gd name="T4" fmla="*/ 218 w 218"/>
                  <a:gd name="T5" fmla="*/ 64 h 64"/>
                  <a:gd name="T6" fmla="*/ 0 w 218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64">
                    <a:moveTo>
                      <a:pt x="0" y="64"/>
                    </a:moveTo>
                    <a:lnTo>
                      <a:pt x="109" y="0"/>
                    </a:lnTo>
                    <a:lnTo>
                      <a:pt x="218" y="64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7" name="Rectangle 102">
                <a:extLst>
                  <a:ext uri="{FF2B5EF4-FFF2-40B4-BE49-F238E27FC236}">
                    <a16:creationId xmlns:a16="http://schemas.microsoft.com/office/drawing/2014/main" id="{B9F7CF82-32D4-4BFD-943C-E461A384D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7" y="671"/>
                <a:ext cx="416" cy="12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8" name="Rectangle 103">
                <a:extLst>
                  <a:ext uri="{FF2B5EF4-FFF2-40B4-BE49-F238E27FC236}">
                    <a16:creationId xmlns:a16="http://schemas.microsoft.com/office/drawing/2014/main" id="{23309F8B-A0C1-4E11-B16A-6B39D1EA47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" y="70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9" name="Rectangle 104">
                <a:extLst>
                  <a:ext uri="{FF2B5EF4-FFF2-40B4-BE49-F238E27FC236}">
                    <a16:creationId xmlns:a16="http://schemas.microsoft.com/office/drawing/2014/main" id="{38515872-B0AC-4902-B2A2-E6A2CA901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" y="93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0" name="Rectangle 105">
                <a:extLst>
                  <a:ext uri="{FF2B5EF4-FFF2-40B4-BE49-F238E27FC236}">
                    <a16:creationId xmlns:a16="http://schemas.microsoft.com/office/drawing/2014/main" id="{FBD064D5-D396-4FDE-B8B3-CD668B865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9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1" name="Rectangle 106">
                <a:extLst>
                  <a:ext uri="{FF2B5EF4-FFF2-40B4-BE49-F238E27FC236}">
                    <a16:creationId xmlns:a16="http://schemas.microsoft.com/office/drawing/2014/main" id="{59AD036B-1598-4172-BA56-7B38BCC59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70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2" name="Rectangle 107">
                <a:extLst>
                  <a:ext uri="{FF2B5EF4-FFF2-40B4-BE49-F238E27FC236}">
                    <a16:creationId xmlns:a16="http://schemas.microsoft.com/office/drawing/2014/main" id="{2C2742CE-4FF1-44C8-8F23-1D9F4BA38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93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3" name="Rectangle 108">
                <a:extLst>
                  <a:ext uri="{FF2B5EF4-FFF2-40B4-BE49-F238E27FC236}">
                    <a16:creationId xmlns:a16="http://schemas.microsoft.com/office/drawing/2014/main" id="{8E2037F1-B94A-4B1C-A979-BBD2BB582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6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4" name="Rectangle 109">
                <a:extLst>
                  <a:ext uri="{FF2B5EF4-FFF2-40B4-BE49-F238E27FC236}">
                    <a16:creationId xmlns:a16="http://schemas.microsoft.com/office/drawing/2014/main" id="{9C845398-2AA9-41E9-AA3E-0A9C3BB17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7" y="704"/>
                <a:ext cx="56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5" name="Rectangle 110">
                <a:extLst>
                  <a:ext uri="{FF2B5EF4-FFF2-40B4-BE49-F238E27FC236}">
                    <a16:creationId xmlns:a16="http://schemas.microsoft.com/office/drawing/2014/main" id="{5C10B3A0-0BA5-4526-8475-F12C528383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7" y="934"/>
                <a:ext cx="56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6" name="Rectangle 111">
                <a:extLst>
                  <a:ext uri="{FF2B5EF4-FFF2-40B4-BE49-F238E27FC236}">
                    <a16:creationId xmlns:a16="http://schemas.microsoft.com/office/drawing/2014/main" id="{425C0A66-56E4-4C98-8422-21ACEBB07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1" y="711"/>
                <a:ext cx="48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7" name="Rectangle 112">
                <a:extLst>
                  <a:ext uri="{FF2B5EF4-FFF2-40B4-BE49-F238E27FC236}">
                    <a16:creationId xmlns:a16="http://schemas.microsoft.com/office/drawing/2014/main" id="{137F6463-D66B-467A-B1E2-569F73526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4" y="70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8" name="Rectangle 113">
                <a:extLst>
                  <a:ext uri="{FF2B5EF4-FFF2-40B4-BE49-F238E27FC236}">
                    <a16:creationId xmlns:a16="http://schemas.microsoft.com/office/drawing/2014/main" id="{20870AF2-5678-45D0-8C20-0F54B53E3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4" y="93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9" name="Rectangle 114">
                <a:extLst>
                  <a:ext uri="{FF2B5EF4-FFF2-40B4-BE49-F238E27FC236}">
                    <a16:creationId xmlns:a16="http://schemas.microsoft.com/office/drawing/2014/main" id="{22F14EDD-3230-4322-A80E-098BDB242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9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0" name="Rectangle 115">
                <a:extLst>
                  <a:ext uri="{FF2B5EF4-FFF2-40B4-BE49-F238E27FC236}">
                    <a16:creationId xmlns:a16="http://schemas.microsoft.com/office/drawing/2014/main" id="{05CCC31B-1FB2-4C1C-ADFC-762DA3A0E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70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1" name="Rectangle 116">
                <a:extLst>
                  <a:ext uri="{FF2B5EF4-FFF2-40B4-BE49-F238E27FC236}">
                    <a16:creationId xmlns:a16="http://schemas.microsoft.com/office/drawing/2014/main" id="{6A8EAEC8-2366-4C33-8263-1B8A5625D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93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2" name="Rectangle 117">
                <a:extLst>
                  <a:ext uri="{FF2B5EF4-FFF2-40B4-BE49-F238E27FC236}">
                    <a16:creationId xmlns:a16="http://schemas.microsoft.com/office/drawing/2014/main" id="{C63D2720-1944-4AAD-9A17-D41506094D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7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3" name="Rectangle 118">
                <a:extLst>
                  <a:ext uri="{FF2B5EF4-FFF2-40B4-BE49-F238E27FC236}">
                    <a16:creationId xmlns:a16="http://schemas.microsoft.com/office/drawing/2014/main" id="{93900C0E-28C4-4967-B5AF-694B2E9755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678"/>
                <a:ext cx="426" cy="2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4" name="Rectangle 119">
                <a:extLst>
                  <a:ext uri="{FF2B5EF4-FFF2-40B4-BE49-F238E27FC236}">
                    <a16:creationId xmlns:a16="http://schemas.microsoft.com/office/drawing/2014/main" id="{D19C89A0-E631-4B3C-A7C1-BC35EEE2C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645"/>
                <a:ext cx="426" cy="2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5" name="Rectangle 120">
                <a:extLst>
                  <a:ext uri="{FF2B5EF4-FFF2-40B4-BE49-F238E27FC236}">
                    <a16:creationId xmlns:a16="http://schemas.microsoft.com/office/drawing/2014/main" id="{6DAAB63C-8FF0-46E1-AD56-1CF88D571F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941"/>
                <a:ext cx="426" cy="1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6" name="Rectangle 121">
                <a:extLst>
                  <a:ext uri="{FF2B5EF4-FFF2-40B4-BE49-F238E27FC236}">
                    <a16:creationId xmlns:a16="http://schemas.microsoft.com/office/drawing/2014/main" id="{85EB56F5-712F-4EE1-843A-521FA13F0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957"/>
                <a:ext cx="460" cy="19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7" name="Rectangle 122">
                <a:extLst>
                  <a:ext uri="{FF2B5EF4-FFF2-40B4-BE49-F238E27FC236}">
                    <a16:creationId xmlns:a16="http://schemas.microsoft.com/office/drawing/2014/main" id="{E4C7D110-F376-4C99-91CD-8A4D4B662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976"/>
                <a:ext cx="485" cy="19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8" name="Rectangle 123">
                <a:extLst>
                  <a:ext uri="{FF2B5EF4-FFF2-40B4-BE49-F238E27FC236}">
                    <a16:creationId xmlns:a16="http://schemas.microsoft.com/office/drawing/2014/main" id="{D6A0C3D5-8B3B-4C40-A514-E8D5D0ADB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7" y="995"/>
                <a:ext cx="516" cy="17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9" name="Freeform 124">
                <a:extLst>
                  <a:ext uri="{FF2B5EF4-FFF2-40B4-BE49-F238E27FC236}">
                    <a16:creationId xmlns:a16="http://schemas.microsoft.com/office/drawing/2014/main" id="{5D6623B9-D159-4D43-BD1C-0169FF41B3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63" y="1021"/>
                <a:ext cx="225" cy="175"/>
              </a:xfrm>
              <a:custGeom>
                <a:avLst/>
                <a:gdLst>
                  <a:gd name="T0" fmla="*/ 1 w 95"/>
                  <a:gd name="T1" fmla="*/ 57 h 74"/>
                  <a:gd name="T2" fmla="*/ 0 w 95"/>
                  <a:gd name="T3" fmla="*/ 57 h 74"/>
                  <a:gd name="T4" fmla="*/ 16 w 95"/>
                  <a:gd name="T5" fmla="*/ 71 h 74"/>
                  <a:gd name="T6" fmla="*/ 32 w 95"/>
                  <a:gd name="T7" fmla="*/ 57 h 74"/>
                  <a:gd name="T8" fmla="*/ 31 w 95"/>
                  <a:gd name="T9" fmla="*/ 57 h 74"/>
                  <a:gd name="T10" fmla="*/ 32 w 95"/>
                  <a:gd name="T11" fmla="*/ 56 h 74"/>
                  <a:gd name="T12" fmla="*/ 17 w 95"/>
                  <a:gd name="T13" fmla="*/ 17 h 74"/>
                  <a:gd name="T14" fmla="*/ 45 w 95"/>
                  <a:gd name="T15" fmla="*/ 17 h 74"/>
                  <a:gd name="T16" fmla="*/ 45 w 95"/>
                  <a:gd name="T17" fmla="*/ 74 h 74"/>
                  <a:gd name="T18" fmla="*/ 50 w 95"/>
                  <a:gd name="T19" fmla="*/ 74 h 74"/>
                  <a:gd name="T20" fmla="*/ 50 w 95"/>
                  <a:gd name="T21" fmla="*/ 17 h 74"/>
                  <a:gd name="T22" fmla="*/ 79 w 95"/>
                  <a:gd name="T23" fmla="*/ 17 h 74"/>
                  <a:gd name="T24" fmla="*/ 64 w 95"/>
                  <a:gd name="T25" fmla="*/ 56 h 74"/>
                  <a:gd name="T26" fmla="*/ 64 w 95"/>
                  <a:gd name="T27" fmla="*/ 57 h 74"/>
                  <a:gd name="T28" fmla="*/ 63 w 95"/>
                  <a:gd name="T29" fmla="*/ 57 h 74"/>
                  <a:gd name="T30" fmla="*/ 79 w 95"/>
                  <a:gd name="T31" fmla="*/ 71 h 74"/>
                  <a:gd name="T32" fmla="*/ 95 w 95"/>
                  <a:gd name="T33" fmla="*/ 57 h 74"/>
                  <a:gd name="T34" fmla="*/ 95 w 95"/>
                  <a:gd name="T35" fmla="*/ 57 h 74"/>
                  <a:gd name="T36" fmla="*/ 95 w 95"/>
                  <a:gd name="T37" fmla="*/ 56 h 74"/>
                  <a:gd name="T38" fmla="*/ 80 w 95"/>
                  <a:gd name="T39" fmla="*/ 17 h 74"/>
                  <a:gd name="T40" fmla="*/ 85 w 95"/>
                  <a:gd name="T41" fmla="*/ 17 h 74"/>
                  <a:gd name="T42" fmla="*/ 85 w 95"/>
                  <a:gd name="T43" fmla="*/ 14 h 74"/>
                  <a:gd name="T44" fmla="*/ 50 w 95"/>
                  <a:gd name="T45" fmla="*/ 10 h 74"/>
                  <a:gd name="T46" fmla="*/ 50 w 95"/>
                  <a:gd name="T47" fmla="*/ 0 h 74"/>
                  <a:gd name="T48" fmla="*/ 45 w 95"/>
                  <a:gd name="T49" fmla="*/ 0 h 74"/>
                  <a:gd name="T50" fmla="*/ 45 w 95"/>
                  <a:gd name="T51" fmla="*/ 10 h 74"/>
                  <a:gd name="T52" fmla="*/ 11 w 95"/>
                  <a:gd name="T53" fmla="*/ 14 h 74"/>
                  <a:gd name="T54" fmla="*/ 11 w 95"/>
                  <a:gd name="T55" fmla="*/ 17 h 74"/>
                  <a:gd name="T56" fmla="*/ 15 w 95"/>
                  <a:gd name="T57" fmla="*/ 17 h 74"/>
                  <a:gd name="T58" fmla="*/ 1 w 95"/>
                  <a:gd name="T59" fmla="*/ 56 h 74"/>
                  <a:gd name="T60" fmla="*/ 1 w 95"/>
                  <a:gd name="T61" fmla="*/ 57 h 74"/>
                  <a:gd name="T62" fmla="*/ 93 w 95"/>
                  <a:gd name="T63" fmla="*/ 57 h 74"/>
                  <a:gd name="T64" fmla="*/ 66 w 95"/>
                  <a:gd name="T65" fmla="*/ 57 h 74"/>
                  <a:gd name="T66" fmla="*/ 79 w 95"/>
                  <a:gd name="T67" fmla="*/ 21 h 74"/>
                  <a:gd name="T68" fmla="*/ 93 w 95"/>
                  <a:gd name="T69" fmla="*/ 57 h 74"/>
                  <a:gd name="T70" fmla="*/ 16 w 95"/>
                  <a:gd name="T71" fmla="*/ 21 h 74"/>
                  <a:gd name="T72" fmla="*/ 30 w 95"/>
                  <a:gd name="T73" fmla="*/ 57 h 74"/>
                  <a:gd name="T74" fmla="*/ 3 w 95"/>
                  <a:gd name="T75" fmla="*/ 57 h 74"/>
                  <a:gd name="T76" fmla="*/ 16 w 95"/>
                  <a:gd name="T77" fmla="*/ 2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" h="74">
                    <a:moveTo>
                      <a:pt x="1" y="57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1" y="65"/>
                      <a:pt x="8" y="71"/>
                      <a:pt x="16" y="71"/>
                    </a:cubicBezTo>
                    <a:cubicBezTo>
                      <a:pt x="24" y="71"/>
                      <a:pt x="31" y="65"/>
                      <a:pt x="32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4" y="65"/>
                      <a:pt x="71" y="71"/>
                      <a:pt x="79" y="71"/>
                    </a:cubicBezTo>
                    <a:cubicBezTo>
                      <a:pt x="87" y="71"/>
                      <a:pt x="94" y="65"/>
                      <a:pt x="95" y="57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5" y="56"/>
                      <a:pt x="95" y="56"/>
                      <a:pt x="95" y="56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" y="56"/>
                      <a:pt x="1" y="56"/>
                      <a:pt x="1" y="56"/>
                    </a:cubicBezTo>
                    <a:lnTo>
                      <a:pt x="1" y="57"/>
                    </a:lnTo>
                    <a:close/>
                    <a:moveTo>
                      <a:pt x="93" y="57"/>
                    </a:moveTo>
                    <a:cubicBezTo>
                      <a:pt x="66" y="57"/>
                      <a:pt x="66" y="57"/>
                      <a:pt x="66" y="57"/>
                    </a:cubicBezTo>
                    <a:cubicBezTo>
                      <a:pt x="79" y="21"/>
                      <a:pt x="79" y="21"/>
                      <a:pt x="79" y="21"/>
                    </a:cubicBezTo>
                    <a:lnTo>
                      <a:pt x="93" y="57"/>
                    </a:lnTo>
                    <a:close/>
                    <a:moveTo>
                      <a:pt x="16" y="21"/>
                    </a:moveTo>
                    <a:cubicBezTo>
                      <a:pt x="30" y="57"/>
                      <a:pt x="30" y="57"/>
                      <a:pt x="30" y="57"/>
                    </a:cubicBezTo>
                    <a:cubicBezTo>
                      <a:pt x="3" y="57"/>
                      <a:pt x="3" y="57"/>
                      <a:pt x="3" y="57"/>
                    </a:cubicBez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0" name="Freeform 125">
                <a:extLst>
                  <a:ext uri="{FF2B5EF4-FFF2-40B4-BE49-F238E27FC236}">
                    <a16:creationId xmlns:a16="http://schemas.microsoft.com/office/drawing/2014/main" id="{1B5BF7B0-8E2D-494E-925D-1DE357F862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4" y="799"/>
                <a:ext cx="154" cy="118"/>
              </a:xfrm>
              <a:custGeom>
                <a:avLst/>
                <a:gdLst>
                  <a:gd name="T0" fmla="*/ 1 w 65"/>
                  <a:gd name="T1" fmla="*/ 39 h 50"/>
                  <a:gd name="T2" fmla="*/ 0 w 65"/>
                  <a:gd name="T3" fmla="*/ 39 h 50"/>
                  <a:gd name="T4" fmla="*/ 11 w 65"/>
                  <a:gd name="T5" fmla="*/ 49 h 50"/>
                  <a:gd name="T6" fmla="*/ 22 w 65"/>
                  <a:gd name="T7" fmla="*/ 39 h 50"/>
                  <a:gd name="T8" fmla="*/ 22 w 65"/>
                  <a:gd name="T9" fmla="*/ 39 h 50"/>
                  <a:gd name="T10" fmla="*/ 22 w 65"/>
                  <a:gd name="T11" fmla="*/ 39 h 50"/>
                  <a:gd name="T12" fmla="*/ 12 w 65"/>
                  <a:gd name="T13" fmla="*/ 12 h 50"/>
                  <a:gd name="T14" fmla="*/ 31 w 65"/>
                  <a:gd name="T15" fmla="*/ 12 h 50"/>
                  <a:gd name="T16" fmla="*/ 31 w 65"/>
                  <a:gd name="T17" fmla="*/ 50 h 50"/>
                  <a:gd name="T18" fmla="*/ 35 w 65"/>
                  <a:gd name="T19" fmla="*/ 50 h 50"/>
                  <a:gd name="T20" fmla="*/ 35 w 65"/>
                  <a:gd name="T21" fmla="*/ 12 h 50"/>
                  <a:gd name="T22" fmla="*/ 54 w 65"/>
                  <a:gd name="T23" fmla="*/ 12 h 50"/>
                  <a:gd name="T24" fmla="*/ 44 w 65"/>
                  <a:gd name="T25" fmla="*/ 39 h 50"/>
                  <a:gd name="T26" fmla="*/ 44 w 65"/>
                  <a:gd name="T27" fmla="*/ 39 h 50"/>
                  <a:gd name="T28" fmla="*/ 44 w 65"/>
                  <a:gd name="T29" fmla="*/ 39 h 50"/>
                  <a:gd name="T30" fmla="*/ 54 w 65"/>
                  <a:gd name="T31" fmla="*/ 49 h 50"/>
                  <a:gd name="T32" fmla="*/ 65 w 65"/>
                  <a:gd name="T33" fmla="*/ 39 h 50"/>
                  <a:gd name="T34" fmla="*/ 65 w 65"/>
                  <a:gd name="T35" fmla="*/ 39 h 50"/>
                  <a:gd name="T36" fmla="*/ 65 w 65"/>
                  <a:gd name="T37" fmla="*/ 39 h 50"/>
                  <a:gd name="T38" fmla="*/ 55 w 65"/>
                  <a:gd name="T39" fmla="*/ 12 h 50"/>
                  <a:gd name="T40" fmla="*/ 58 w 65"/>
                  <a:gd name="T41" fmla="*/ 12 h 50"/>
                  <a:gd name="T42" fmla="*/ 58 w 65"/>
                  <a:gd name="T43" fmla="*/ 10 h 50"/>
                  <a:gd name="T44" fmla="*/ 35 w 65"/>
                  <a:gd name="T45" fmla="*/ 7 h 50"/>
                  <a:gd name="T46" fmla="*/ 35 w 65"/>
                  <a:gd name="T47" fmla="*/ 0 h 50"/>
                  <a:gd name="T48" fmla="*/ 31 w 65"/>
                  <a:gd name="T49" fmla="*/ 0 h 50"/>
                  <a:gd name="T50" fmla="*/ 31 w 65"/>
                  <a:gd name="T51" fmla="*/ 7 h 50"/>
                  <a:gd name="T52" fmla="*/ 8 w 65"/>
                  <a:gd name="T53" fmla="*/ 10 h 50"/>
                  <a:gd name="T54" fmla="*/ 8 w 65"/>
                  <a:gd name="T55" fmla="*/ 12 h 50"/>
                  <a:gd name="T56" fmla="*/ 11 w 65"/>
                  <a:gd name="T57" fmla="*/ 12 h 50"/>
                  <a:gd name="T58" fmla="*/ 1 w 65"/>
                  <a:gd name="T59" fmla="*/ 39 h 50"/>
                  <a:gd name="T60" fmla="*/ 64 w 65"/>
                  <a:gd name="T61" fmla="*/ 39 h 50"/>
                  <a:gd name="T62" fmla="*/ 45 w 65"/>
                  <a:gd name="T63" fmla="*/ 39 h 50"/>
                  <a:gd name="T64" fmla="*/ 54 w 65"/>
                  <a:gd name="T65" fmla="*/ 15 h 50"/>
                  <a:gd name="T66" fmla="*/ 64 w 65"/>
                  <a:gd name="T67" fmla="*/ 39 h 50"/>
                  <a:gd name="T68" fmla="*/ 11 w 65"/>
                  <a:gd name="T69" fmla="*/ 15 h 50"/>
                  <a:gd name="T70" fmla="*/ 20 w 65"/>
                  <a:gd name="T71" fmla="*/ 39 h 50"/>
                  <a:gd name="T72" fmla="*/ 2 w 65"/>
                  <a:gd name="T73" fmla="*/ 39 h 50"/>
                  <a:gd name="T74" fmla="*/ 11 w 65"/>
                  <a:gd name="T75" fmla="*/ 1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" h="50">
                    <a:moveTo>
                      <a:pt x="1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" y="44"/>
                      <a:pt x="6" y="49"/>
                      <a:pt x="11" y="49"/>
                    </a:cubicBezTo>
                    <a:cubicBezTo>
                      <a:pt x="17" y="49"/>
                      <a:pt x="21" y="44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44"/>
                      <a:pt x="49" y="49"/>
                      <a:pt x="54" y="49"/>
                    </a:cubicBezTo>
                    <a:cubicBezTo>
                      <a:pt x="60" y="49"/>
                      <a:pt x="65" y="44"/>
                      <a:pt x="65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" y="39"/>
                      <a:pt x="1" y="39"/>
                      <a:pt x="1" y="39"/>
                    </a:cubicBezTo>
                    <a:close/>
                    <a:moveTo>
                      <a:pt x="64" y="39"/>
                    </a:moveTo>
                    <a:cubicBezTo>
                      <a:pt x="45" y="39"/>
                      <a:pt x="45" y="39"/>
                      <a:pt x="45" y="39"/>
                    </a:cubicBezTo>
                    <a:cubicBezTo>
                      <a:pt x="54" y="15"/>
                      <a:pt x="54" y="15"/>
                      <a:pt x="54" y="15"/>
                    </a:cubicBezTo>
                    <a:lnTo>
                      <a:pt x="64" y="39"/>
                    </a:lnTo>
                    <a:close/>
                    <a:moveTo>
                      <a:pt x="11" y="15"/>
                    </a:moveTo>
                    <a:cubicBezTo>
                      <a:pt x="20" y="39"/>
                      <a:pt x="20" y="39"/>
                      <a:pt x="20" y="39"/>
                    </a:cubicBezTo>
                    <a:cubicBezTo>
                      <a:pt x="2" y="39"/>
                      <a:pt x="2" y="39"/>
                      <a:pt x="2" y="39"/>
                    </a:cubicBez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1" name="Freeform 126">
                <a:extLst>
                  <a:ext uri="{FF2B5EF4-FFF2-40B4-BE49-F238E27FC236}">
                    <a16:creationId xmlns:a16="http://schemas.microsoft.com/office/drawing/2014/main" id="{546F2C43-EFDC-42EA-8584-2F50E9F28D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8" y="1689"/>
                <a:ext cx="111" cy="87"/>
              </a:xfrm>
              <a:custGeom>
                <a:avLst/>
                <a:gdLst>
                  <a:gd name="T0" fmla="*/ 0 w 47"/>
                  <a:gd name="T1" fmla="*/ 28 h 37"/>
                  <a:gd name="T2" fmla="*/ 0 w 47"/>
                  <a:gd name="T3" fmla="*/ 28 h 37"/>
                  <a:gd name="T4" fmla="*/ 8 w 47"/>
                  <a:gd name="T5" fmla="*/ 35 h 37"/>
                  <a:gd name="T6" fmla="*/ 16 w 47"/>
                  <a:gd name="T7" fmla="*/ 28 h 37"/>
                  <a:gd name="T8" fmla="*/ 15 w 47"/>
                  <a:gd name="T9" fmla="*/ 28 h 37"/>
                  <a:gd name="T10" fmla="*/ 15 w 47"/>
                  <a:gd name="T11" fmla="*/ 28 h 37"/>
                  <a:gd name="T12" fmla="*/ 8 w 47"/>
                  <a:gd name="T13" fmla="*/ 9 h 37"/>
                  <a:gd name="T14" fmla="*/ 22 w 47"/>
                  <a:gd name="T15" fmla="*/ 9 h 37"/>
                  <a:gd name="T16" fmla="*/ 22 w 47"/>
                  <a:gd name="T17" fmla="*/ 37 h 37"/>
                  <a:gd name="T18" fmla="*/ 25 w 47"/>
                  <a:gd name="T19" fmla="*/ 37 h 37"/>
                  <a:gd name="T20" fmla="*/ 25 w 47"/>
                  <a:gd name="T21" fmla="*/ 9 h 37"/>
                  <a:gd name="T22" fmla="*/ 39 w 47"/>
                  <a:gd name="T23" fmla="*/ 9 h 37"/>
                  <a:gd name="T24" fmla="*/ 32 w 47"/>
                  <a:gd name="T25" fmla="*/ 28 h 37"/>
                  <a:gd name="T26" fmla="*/ 32 w 47"/>
                  <a:gd name="T27" fmla="*/ 28 h 37"/>
                  <a:gd name="T28" fmla="*/ 31 w 47"/>
                  <a:gd name="T29" fmla="*/ 28 h 37"/>
                  <a:gd name="T30" fmla="*/ 39 w 47"/>
                  <a:gd name="T31" fmla="*/ 35 h 37"/>
                  <a:gd name="T32" fmla="*/ 47 w 47"/>
                  <a:gd name="T33" fmla="*/ 28 h 37"/>
                  <a:gd name="T34" fmla="*/ 47 w 47"/>
                  <a:gd name="T35" fmla="*/ 28 h 37"/>
                  <a:gd name="T36" fmla="*/ 47 w 47"/>
                  <a:gd name="T37" fmla="*/ 28 h 37"/>
                  <a:gd name="T38" fmla="*/ 40 w 47"/>
                  <a:gd name="T39" fmla="*/ 9 h 37"/>
                  <a:gd name="T40" fmla="*/ 42 w 47"/>
                  <a:gd name="T41" fmla="*/ 9 h 37"/>
                  <a:gd name="T42" fmla="*/ 42 w 47"/>
                  <a:gd name="T43" fmla="*/ 7 h 37"/>
                  <a:gd name="T44" fmla="*/ 25 w 47"/>
                  <a:gd name="T45" fmla="*/ 5 h 37"/>
                  <a:gd name="T46" fmla="*/ 25 w 47"/>
                  <a:gd name="T47" fmla="*/ 0 h 37"/>
                  <a:gd name="T48" fmla="*/ 22 w 47"/>
                  <a:gd name="T49" fmla="*/ 0 h 37"/>
                  <a:gd name="T50" fmla="*/ 22 w 47"/>
                  <a:gd name="T51" fmla="*/ 5 h 37"/>
                  <a:gd name="T52" fmla="*/ 5 w 47"/>
                  <a:gd name="T53" fmla="*/ 7 h 37"/>
                  <a:gd name="T54" fmla="*/ 5 w 47"/>
                  <a:gd name="T55" fmla="*/ 9 h 37"/>
                  <a:gd name="T56" fmla="*/ 7 w 47"/>
                  <a:gd name="T57" fmla="*/ 9 h 37"/>
                  <a:gd name="T58" fmla="*/ 0 w 47"/>
                  <a:gd name="T59" fmla="*/ 28 h 37"/>
                  <a:gd name="T60" fmla="*/ 46 w 47"/>
                  <a:gd name="T61" fmla="*/ 28 h 37"/>
                  <a:gd name="T62" fmla="*/ 33 w 47"/>
                  <a:gd name="T63" fmla="*/ 28 h 37"/>
                  <a:gd name="T64" fmla="*/ 39 w 47"/>
                  <a:gd name="T65" fmla="*/ 10 h 37"/>
                  <a:gd name="T66" fmla="*/ 46 w 47"/>
                  <a:gd name="T67" fmla="*/ 28 h 37"/>
                  <a:gd name="T68" fmla="*/ 8 w 47"/>
                  <a:gd name="T69" fmla="*/ 10 h 37"/>
                  <a:gd name="T70" fmla="*/ 14 w 47"/>
                  <a:gd name="T71" fmla="*/ 28 h 37"/>
                  <a:gd name="T72" fmla="*/ 1 w 47"/>
                  <a:gd name="T73" fmla="*/ 28 h 37"/>
                  <a:gd name="T74" fmla="*/ 8 w 47"/>
                  <a:gd name="T75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37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2"/>
                      <a:pt x="3" y="35"/>
                      <a:pt x="8" y="35"/>
                    </a:cubicBezTo>
                    <a:cubicBezTo>
                      <a:pt x="12" y="35"/>
                      <a:pt x="15" y="32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2" y="32"/>
                      <a:pt x="35" y="35"/>
                      <a:pt x="39" y="35"/>
                    </a:cubicBezTo>
                    <a:cubicBezTo>
                      <a:pt x="43" y="35"/>
                      <a:pt x="47" y="32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0" y="28"/>
                      <a:pt x="0" y="28"/>
                      <a:pt x="0" y="28"/>
                    </a:cubicBezTo>
                    <a:close/>
                    <a:moveTo>
                      <a:pt x="46" y="28"/>
                    </a:moveTo>
                    <a:cubicBezTo>
                      <a:pt x="33" y="28"/>
                      <a:pt x="33" y="28"/>
                      <a:pt x="33" y="28"/>
                    </a:cubicBezTo>
                    <a:cubicBezTo>
                      <a:pt x="39" y="10"/>
                      <a:pt x="39" y="10"/>
                      <a:pt x="39" y="10"/>
                    </a:cubicBezTo>
                    <a:lnTo>
                      <a:pt x="46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2" name="Freeform 127">
                <a:extLst>
                  <a:ext uri="{FF2B5EF4-FFF2-40B4-BE49-F238E27FC236}">
                    <a16:creationId xmlns:a16="http://schemas.microsoft.com/office/drawing/2014/main" id="{5E883C46-7092-4FE2-8D87-0DF7B9951C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65" y="671"/>
                <a:ext cx="114" cy="88"/>
              </a:xfrm>
              <a:custGeom>
                <a:avLst/>
                <a:gdLst>
                  <a:gd name="T0" fmla="*/ 1 w 48"/>
                  <a:gd name="T1" fmla="*/ 29 h 37"/>
                  <a:gd name="T2" fmla="*/ 0 w 48"/>
                  <a:gd name="T3" fmla="*/ 29 h 37"/>
                  <a:gd name="T4" fmla="*/ 8 w 48"/>
                  <a:gd name="T5" fmla="*/ 36 h 37"/>
                  <a:gd name="T6" fmla="*/ 16 w 48"/>
                  <a:gd name="T7" fmla="*/ 29 h 37"/>
                  <a:gd name="T8" fmla="*/ 16 w 48"/>
                  <a:gd name="T9" fmla="*/ 29 h 37"/>
                  <a:gd name="T10" fmla="*/ 16 w 48"/>
                  <a:gd name="T11" fmla="*/ 29 h 37"/>
                  <a:gd name="T12" fmla="*/ 9 w 48"/>
                  <a:gd name="T13" fmla="*/ 9 h 37"/>
                  <a:gd name="T14" fmla="*/ 23 w 48"/>
                  <a:gd name="T15" fmla="*/ 9 h 37"/>
                  <a:gd name="T16" fmla="*/ 23 w 48"/>
                  <a:gd name="T17" fmla="*/ 37 h 37"/>
                  <a:gd name="T18" fmla="*/ 26 w 48"/>
                  <a:gd name="T19" fmla="*/ 37 h 37"/>
                  <a:gd name="T20" fmla="*/ 26 w 48"/>
                  <a:gd name="T21" fmla="*/ 9 h 37"/>
                  <a:gd name="T22" fmla="*/ 40 w 48"/>
                  <a:gd name="T23" fmla="*/ 9 h 37"/>
                  <a:gd name="T24" fmla="*/ 32 w 48"/>
                  <a:gd name="T25" fmla="*/ 29 h 37"/>
                  <a:gd name="T26" fmla="*/ 32 w 48"/>
                  <a:gd name="T27" fmla="*/ 29 h 37"/>
                  <a:gd name="T28" fmla="*/ 32 w 48"/>
                  <a:gd name="T29" fmla="*/ 29 h 37"/>
                  <a:gd name="T30" fmla="*/ 40 w 48"/>
                  <a:gd name="T31" fmla="*/ 36 h 37"/>
                  <a:gd name="T32" fmla="*/ 48 w 48"/>
                  <a:gd name="T33" fmla="*/ 29 h 37"/>
                  <a:gd name="T34" fmla="*/ 48 w 48"/>
                  <a:gd name="T35" fmla="*/ 29 h 37"/>
                  <a:gd name="T36" fmla="*/ 48 w 48"/>
                  <a:gd name="T37" fmla="*/ 29 h 37"/>
                  <a:gd name="T38" fmla="*/ 40 w 48"/>
                  <a:gd name="T39" fmla="*/ 9 h 37"/>
                  <a:gd name="T40" fmla="*/ 43 w 48"/>
                  <a:gd name="T41" fmla="*/ 9 h 37"/>
                  <a:gd name="T42" fmla="*/ 43 w 48"/>
                  <a:gd name="T43" fmla="*/ 7 h 37"/>
                  <a:gd name="T44" fmla="*/ 26 w 48"/>
                  <a:gd name="T45" fmla="*/ 5 h 37"/>
                  <a:gd name="T46" fmla="*/ 26 w 48"/>
                  <a:gd name="T47" fmla="*/ 0 h 37"/>
                  <a:gd name="T48" fmla="*/ 23 w 48"/>
                  <a:gd name="T49" fmla="*/ 0 h 37"/>
                  <a:gd name="T50" fmla="*/ 23 w 48"/>
                  <a:gd name="T51" fmla="*/ 5 h 37"/>
                  <a:gd name="T52" fmla="*/ 6 w 48"/>
                  <a:gd name="T53" fmla="*/ 7 h 37"/>
                  <a:gd name="T54" fmla="*/ 6 w 48"/>
                  <a:gd name="T55" fmla="*/ 9 h 37"/>
                  <a:gd name="T56" fmla="*/ 8 w 48"/>
                  <a:gd name="T57" fmla="*/ 9 h 37"/>
                  <a:gd name="T58" fmla="*/ 1 w 48"/>
                  <a:gd name="T59" fmla="*/ 29 h 37"/>
                  <a:gd name="T60" fmla="*/ 47 w 48"/>
                  <a:gd name="T61" fmla="*/ 29 h 37"/>
                  <a:gd name="T62" fmla="*/ 33 w 48"/>
                  <a:gd name="T63" fmla="*/ 29 h 37"/>
                  <a:gd name="T64" fmla="*/ 40 w 48"/>
                  <a:gd name="T65" fmla="*/ 11 h 37"/>
                  <a:gd name="T66" fmla="*/ 47 w 48"/>
                  <a:gd name="T67" fmla="*/ 29 h 37"/>
                  <a:gd name="T68" fmla="*/ 8 w 48"/>
                  <a:gd name="T69" fmla="*/ 11 h 37"/>
                  <a:gd name="T70" fmla="*/ 15 w 48"/>
                  <a:gd name="T71" fmla="*/ 29 h 37"/>
                  <a:gd name="T72" fmla="*/ 1 w 48"/>
                  <a:gd name="T73" fmla="*/ 29 h 37"/>
                  <a:gd name="T74" fmla="*/ 8 w 48"/>
                  <a:gd name="T7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37">
                    <a:moveTo>
                      <a:pt x="1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" y="33"/>
                      <a:pt x="4" y="36"/>
                      <a:pt x="8" y="36"/>
                    </a:cubicBezTo>
                    <a:cubicBezTo>
                      <a:pt x="12" y="36"/>
                      <a:pt x="16" y="33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3" y="33"/>
                      <a:pt x="36" y="36"/>
                      <a:pt x="40" y="36"/>
                    </a:cubicBezTo>
                    <a:cubicBezTo>
                      <a:pt x="44" y="36"/>
                      <a:pt x="48" y="33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1" y="29"/>
                      <a:pt x="1" y="29"/>
                      <a:pt x="1" y="29"/>
                    </a:cubicBezTo>
                    <a:close/>
                    <a:moveTo>
                      <a:pt x="47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40" y="11"/>
                      <a:pt x="40" y="11"/>
                      <a:pt x="40" y="11"/>
                    </a:cubicBezTo>
                    <a:lnTo>
                      <a:pt x="47" y="29"/>
                    </a:lnTo>
                    <a:close/>
                    <a:moveTo>
                      <a:pt x="8" y="11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" y="29"/>
                      <a:pt x="1" y="29"/>
                      <a:pt x="1" y="29"/>
                    </a:cubicBez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3" name="Freeform 128">
                <a:extLst>
                  <a:ext uri="{FF2B5EF4-FFF2-40B4-BE49-F238E27FC236}">
                    <a16:creationId xmlns:a16="http://schemas.microsoft.com/office/drawing/2014/main" id="{DE1F3DF5-07A3-48AA-A128-C5BE7EC1F6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5" y="425"/>
                <a:ext cx="144" cy="113"/>
              </a:xfrm>
              <a:custGeom>
                <a:avLst/>
                <a:gdLst>
                  <a:gd name="T0" fmla="*/ 1 w 61"/>
                  <a:gd name="T1" fmla="*/ 37 h 48"/>
                  <a:gd name="T2" fmla="*/ 0 w 61"/>
                  <a:gd name="T3" fmla="*/ 37 h 48"/>
                  <a:gd name="T4" fmla="*/ 11 w 61"/>
                  <a:gd name="T5" fmla="*/ 46 h 48"/>
                  <a:gd name="T6" fmla="*/ 21 w 61"/>
                  <a:gd name="T7" fmla="*/ 37 h 48"/>
                  <a:gd name="T8" fmla="*/ 20 w 61"/>
                  <a:gd name="T9" fmla="*/ 37 h 48"/>
                  <a:gd name="T10" fmla="*/ 20 w 61"/>
                  <a:gd name="T11" fmla="*/ 37 h 48"/>
                  <a:gd name="T12" fmla="*/ 11 w 61"/>
                  <a:gd name="T13" fmla="*/ 12 h 48"/>
                  <a:gd name="T14" fmla="*/ 29 w 61"/>
                  <a:gd name="T15" fmla="*/ 12 h 48"/>
                  <a:gd name="T16" fmla="*/ 29 w 61"/>
                  <a:gd name="T17" fmla="*/ 48 h 48"/>
                  <a:gd name="T18" fmla="*/ 33 w 61"/>
                  <a:gd name="T19" fmla="*/ 48 h 48"/>
                  <a:gd name="T20" fmla="*/ 33 w 61"/>
                  <a:gd name="T21" fmla="*/ 12 h 48"/>
                  <a:gd name="T22" fmla="*/ 51 w 61"/>
                  <a:gd name="T23" fmla="*/ 12 h 48"/>
                  <a:gd name="T24" fmla="*/ 41 w 61"/>
                  <a:gd name="T25" fmla="*/ 37 h 48"/>
                  <a:gd name="T26" fmla="*/ 41 w 61"/>
                  <a:gd name="T27" fmla="*/ 37 h 48"/>
                  <a:gd name="T28" fmla="*/ 41 w 61"/>
                  <a:gd name="T29" fmla="*/ 37 h 48"/>
                  <a:gd name="T30" fmla="*/ 51 w 61"/>
                  <a:gd name="T31" fmla="*/ 46 h 48"/>
                  <a:gd name="T32" fmla="*/ 61 w 61"/>
                  <a:gd name="T33" fmla="*/ 37 h 48"/>
                  <a:gd name="T34" fmla="*/ 61 w 61"/>
                  <a:gd name="T35" fmla="*/ 37 h 48"/>
                  <a:gd name="T36" fmla="*/ 61 w 61"/>
                  <a:gd name="T37" fmla="*/ 37 h 48"/>
                  <a:gd name="T38" fmla="*/ 52 w 61"/>
                  <a:gd name="T39" fmla="*/ 12 h 48"/>
                  <a:gd name="T40" fmla="*/ 55 w 61"/>
                  <a:gd name="T41" fmla="*/ 12 h 48"/>
                  <a:gd name="T42" fmla="*/ 55 w 61"/>
                  <a:gd name="T43" fmla="*/ 10 h 48"/>
                  <a:gd name="T44" fmla="*/ 33 w 61"/>
                  <a:gd name="T45" fmla="*/ 7 h 48"/>
                  <a:gd name="T46" fmla="*/ 33 w 61"/>
                  <a:gd name="T47" fmla="*/ 0 h 48"/>
                  <a:gd name="T48" fmla="*/ 29 w 61"/>
                  <a:gd name="T49" fmla="*/ 0 h 48"/>
                  <a:gd name="T50" fmla="*/ 29 w 61"/>
                  <a:gd name="T51" fmla="*/ 7 h 48"/>
                  <a:gd name="T52" fmla="*/ 7 w 61"/>
                  <a:gd name="T53" fmla="*/ 10 h 48"/>
                  <a:gd name="T54" fmla="*/ 7 w 61"/>
                  <a:gd name="T55" fmla="*/ 12 h 48"/>
                  <a:gd name="T56" fmla="*/ 10 w 61"/>
                  <a:gd name="T57" fmla="*/ 12 h 48"/>
                  <a:gd name="T58" fmla="*/ 1 w 61"/>
                  <a:gd name="T59" fmla="*/ 37 h 48"/>
                  <a:gd name="T60" fmla="*/ 60 w 61"/>
                  <a:gd name="T61" fmla="*/ 37 h 48"/>
                  <a:gd name="T62" fmla="*/ 42 w 61"/>
                  <a:gd name="T63" fmla="*/ 37 h 48"/>
                  <a:gd name="T64" fmla="*/ 51 w 61"/>
                  <a:gd name="T65" fmla="*/ 14 h 48"/>
                  <a:gd name="T66" fmla="*/ 60 w 61"/>
                  <a:gd name="T67" fmla="*/ 37 h 48"/>
                  <a:gd name="T68" fmla="*/ 11 w 61"/>
                  <a:gd name="T69" fmla="*/ 14 h 48"/>
                  <a:gd name="T70" fmla="*/ 19 w 61"/>
                  <a:gd name="T71" fmla="*/ 37 h 48"/>
                  <a:gd name="T72" fmla="*/ 2 w 61"/>
                  <a:gd name="T73" fmla="*/ 37 h 48"/>
                  <a:gd name="T74" fmla="*/ 11 w 61"/>
                  <a:gd name="T75" fmla="*/ 1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48">
                    <a:moveTo>
                      <a:pt x="1" y="37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" y="42"/>
                      <a:pt x="5" y="46"/>
                      <a:pt x="11" y="46"/>
                    </a:cubicBezTo>
                    <a:cubicBezTo>
                      <a:pt x="16" y="46"/>
                      <a:pt x="20" y="42"/>
                      <a:pt x="21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42"/>
                      <a:pt x="46" y="46"/>
                      <a:pt x="51" y="46"/>
                    </a:cubicBezTo>
                    <a:cubicBezTo>
                      <a:pt x="56" y="46"/>
                      <a:pt x="61" y="42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" y="37"/>
                      <a:pt x="1" y="37"/>
                      <a:pt x="1" y="37"/>
                    </a:cubicBezTo>
                    <a:close/>
                    <a:moveTo>
                      <a:pt x="60" y="37"/>
                    </a:moveTo>
                    <a:cubicBezTo>
                      <a:pt x="42" y="37"/>
                      <a:pt x="42" y="37"/>
                      <a:pt x="42" y="37"/>
                    </a:cubicBezTo>
                    <a:cubicBezTo>
                      <a:pt x="51" y="14"/>
                      <a:pt x="51" y="14"/>
                      <a:pt x="51" y="14"/>
                    </a:cubicBezTo>
                    <a:lnTo>
                      <a:pt x="60" y="37"/>
                    </a:lnTo>
                    <a:close/>
                    <a:moveTo>
                      <a:pt x="11" y="14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2" y="37"/>
                      <a:pt x="2" y="37"/>
                      <a:pt x="2" y="37"/>
                    </a:cubicBez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4" name="Freeform 129">
                <a:extLst>
                  <a:ext uri="{FF2B5EF4-FFF2-40B4-BE49-F238E27FC236}">
                    <a16:creationId xmlns:a16="http://schemas.microsoft.com/office/drawing/2014/main" id="{47A774E5-DF18-4ACA-96C1-8474E15F63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1" y="1059"/>
                <a:ext cx="109" cy="85"/>
              </a:xfrm>
              <a:custGeom>
                <a:avLst/>
                <a:gdLst>
                  <a:gd name="T0" fmla="*/ 0 w 46"/>
                  <a:gd name="T1" fmla="*/ 28 h 36"/>
                  <a:gd name="T2" fmla="*/ 0 w 46"/>
                  <a:gd name="T3" fmla="*/ 28 h 36"/>
                  <a:gd name="T4" fmla="*/ 8 w 46"/>
                  <a:gd name="T5" fmla="*/ 34 h 36"/>
                  <a:gd name="T6" fmla="*/ 15 w 46"/>
                  <a:gd name="T7" fmla="*/ 28 h 36"/>
                  <a:gd name="T8" fmla="*/ 15 w 46"/>
                  <a:gd name="T9" fmla="*/ 28 h 36"/>
                  <a:gd name="T10" fmla="*/ 15 w 46"/>
                  <a:gd name="T11" fmla="*/ 27 h 36"/>
                  <a:gd name="T12" fmla="*/ 8 w 46"/>
                  <a:gd name="T13" fmla="*/ 8 h 36"/>
                  <a:gd name="T14" fmla="*/ 22 w 46"/>
                  <a:gd name="T15" fmla="*/ 8 h 36"/>
                  <a:gd name="T16" fmla="*/ 22 w 46"/>
                  <a:gd name="T17" fmla="*/ 36 h 36"/>
                  <a:gd name="T18" fmla="*/ 24 w 46"/>
                  <a:gd name="T19" fmla="*/ 36 h 36"/>
                  <a:gd name="T20" fmla="*/ 24 w 46"/>
                  <a:gd name="T21" fmla="*/ 8 h 36"/>
                  <a:gd name="T22" fmla="*/ 38 w 46"/>
                  <a:gd name="T23" fmla="*/ 8 h 36"/>
                  <a:gd name="T24" fmla="*/ 31 w 46"/>
                  <a:gd name="T25" fmla="*/ 27 h 36"/>
                  <a:gd name="T26" fmla="*/ 31 w 46"/>
                  <a:gd name="T27" fmla="*/ 28 h 36"/>
                  <a:gd name="T28" fmla="*/ 31 w 46"/>
                  <a:gd name="T29" fmla="*/ 28 h 36"/>
                  <a:gd name="T30" fmla="*/ 38 w 46"/>
                  <a:gd name="T31" fmla="*/ 34 h 36"/>
                  <a:gd name="T32" fmla="*/ 46 w 46"/>
                  <a:gd name="T33" fmla="*/ 28 h 36"/>
                  <a:gd name="T34" fmla="*/ 46 w 46"/>
                  <a:gd name="T35" fmla="*/ 28 h 36"/>
                  <a:gd name="T36" fmla="*/ 46 w 46"/>
                  <a:gd name="T37" fmla="*/ 27 h 36"/>
                  <a:gd name="T38" fmla="*/ 39 w 46"/>
                  <a:gd name="T39" fmla="*/ 8 h 36"/>
                  <a:gd name="T40" fmla="*/ 41 w 46"/>
                  <a:gd name="T41" fmla="*/ 8 h 36"/>
                  <a:gd name="T42" fmla="*/ 41 w 46"/>
                  <a:gd name="T43" fmla="*/ 7 h 36"/>
                  <a:gd name="T44" fmla="*/ 24 w 46"/>
                  <a:gd name="T45" fmla="*/ 5 h 36"/>
                  <a:gd name="T46" fmla="*/ 24 w 46"/>
                  <a:gd name="T47" fmla="*/ 0 h 36"/>
                  <a:gd name="T48" fmla="*/ 22 w 46"/>
                  <a:gd name="T49" fmla="*/ 0 h 36"/>
                  <a:gd name="T50" fmla="*/ 22 w 46"/>
                  <a:gd name="T51" fmla="*/ 5 h 36"/>
                  <a:gd name="T52" fmla="*/ 5 w 46"/>
                  <a:gd name="T53" fmla="*/ 7 h 36"/>
                  <a:gd name="T54" fmla="*/ 5 w 46"/>
                  <a:gd name="T55" fmla="*/ 8 h 36"/>
                  <a:gd name="T56" fmla="*/ 7 w 46"/>
                  <a:gd name="T57" fmla="*/ 8 h 36"/>
                  <a:gd name="T58" fmla="*/ 0 w 46"/>
                  <a:gd name="T59" fmla="*/ 27 h 36"/>
                  <a:gd name="T60" fmla="*/ 0 w 46"/>
                  <a:gd name="T61" fmla="*/ 28 h 36"/>
                  <a:gd name="T62" fmla="*/ 45 w 46"/>
                  <a:gd name="T63" fmla="*/ 28 h 36"/>
                  <a:gd name="T64" fmla="*/ 32 w 46"/>
                  <a:gd name="T65" fmla="*/ 28 h 36"/>
                  <a:gd name="T66" fmla="*/ 38 w 46"/>
                  <a:gd name="T67" fmla="*/ 10 h 36"/>
                  <a:gd name="T68" fmla="*/ 45 w 46"/>
                  <a:gd name="T69" fmla="*/ 28 h 36"/>
                  <a:gd name="T70" fmla="*/ 8 w 46"/>
                  <a:gd name="T71" fmla="*/ 10 h 36"/>
                  <a:gd name="T72" fmla="*/ 14 w 46"/>
                  <a:gd name="T73" fmla="*/ 28 h 36"/>
                  <a:gd name="T74" fmla="*/ 1 w 46"/>
                  <a:gd name="T75" fmla="*/ 28 h 36"/>
                  <a:gd name="T76" fmla="*/ 8 w 46"/>
                  <a:gd name="T7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" h="36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4" y="34"/>
                      <a:pt x="8" y="34"/>
                    </a:cubicBezTo>
                    <a:cubicBezTo>
                      <a:pt x="12" y="34"/>
                      <a:pt x="15" y="31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1"/>
                      <a:pt x="34" y="34"/>
                      <a:pt x="38" y="34"/>
                    </a:cubicBezTo>
                    <a:cubicBezTo>
                      <a:pt x="42" y="34"/>
                      <a:pt x="45" y="31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0" y="27"/>
                      <a:pt x="0" y="27"/>
                      <a:pt x="0" y="27"/>
                    </a:cubicBezTo>
                    <a:lnTo>
                      <a:pt x="0" y="28"/>
                    </a:lnTo>
                    <a:close/>
                    <a:moveTo>
                      <a:pt x="45" y="28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45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5" name="Freeform 130">
                <a:extLst>
                  <a:ext uri="{FF2B5EF4-FFF2-40B4-BE49-F238E27FC236}">
                    <a16:creationId xmlns:a16="http://schemas.microsoft.com/office/drawing/2014/main" id="{3C752429-8DAA-426C-819F-B295901346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7" y="1850"/>
                <a:ext cx="109" cy="85"/>
              </a:xfrm>
              <a:custGeom>
                <a:avLst/>
                <a:gdLst>
                  <a:gd name="T0" fmla="*/ 0 w 46"/>
                  <a:gd name="T1" fmla="*/ 28 h 36"/>
                  <a:gd name="T2" fmla="*/ 0 w 46"/>
                  <a:gd name="T3" fmla="*/ 28 h 36"/>
                  <a:gd name="T4" fmla="*/ 8 w 46"/>
                  <a:gd name="T5" fmla="*/ 34 h 36"/>
                  <a:gd name="T6" fmla="*/ 15 w 46"/>
                  <a:gd name="T7" fmla="*/ 28 h 36"/>
                  <a:gd name="T8" fmla="*/ 15 w 46"/>
                  <a:gd name="T9" fmla="*/ 28 h 36"/>
                  <a:gd name="T10" fmla="*/ 15 w 46"/>
                  <a:gd name="T11" fmla="*/ 27 h 36"/>
                  <a:gd name="T12" fmla="*/ 8 w 46"/>
                  <a:gd name="T13" fmla="*/ 8 h 36"/>
                  <a:gd name="T14" fmla="*/ 22 w 46"/>
                  <a:gd name="T15" fmla="*/ 8 h 36"/>
                  <a:gd name="T16" fmla="*/ 22 w 46"/>
                  <a:gd name="T17" fmla="*/ 36 h 36"/>
                  <a:gd name="T18" fmla="*/ 24 w 46"/>
                  <a:gd name="T19" fmla="*/ 36 h 36"/>
                  <a:gd name="T20" fmla="*/ 24 w 46"/>
                  <a:gd name="T21" fmla="*/ 8 h 36"/>
                  <a:gd name="T22" fmla="*/ 38 w 46"/>
                  <a:gd name="T23" fmla="*/ 8 h 36"/>
                  <a:gd name="T24" fmla="*/ 31 w 46"/>
                  <a:gd name="T25" fmla="*/ 27 h 36"/>
                  <a:gd name="T26" fmla="*/ 31 w 46"/>
                  <a:gd name="T27" fmla="*/ 28 h 36"/>
                  <a:gd name="T28" fmla="*/ 31 w 46"/>
                  <a:gd name="T29" fmla="*/ 28 h 36"/>
                  <a:gd name="T30" fmla="*/ 38 w 46"/>
                  <a:gd name="T31" fmla="*/ 34 h 36"/>
                  <a:gd name="T32" fmla="*/ 46 w 46"/>
                  <a:gd name="T33" fmla="*/ 28 h 36"/>
                  <a:gd name="T34" fmla="*/ 46 w 46"/>
                  <a:gd name="T35" fmla="*/ 28 h 36"/>
                  <a:gd name="T36" fmla="*/ 46 w 46"/>
                  <a:gd name="T37" fmla="*/ 27 h 36"/>
                  <a:gd name="T38" fmla="*/ 39 w 46"/>
                  <a:gd name="T39" fmla="*/ 8 h 36"/>
                  <a:gd name="T40" fmla="*/ 41 w 46"/>
                  <a:gd name="T41" fmla="*/ 8 h 36"/>
                  <a:gd name="T42" fmla="*/ 41 w 46"/>
                  <a:gd name="T43" fmla="*/ 7 h 36"/>
                  <a:gd name="T44" fmla="*/ 24 w 46"/>
                  <a:gd name="T45" fmla="*/ 5 h 36"/>
                  <a:gd name="T46" fmla="*/ 24 w 46"/>
                  <a:gd name="T47" fmla="*/ 0 h 36"/>
                  <a:gd name="T48" fmla="*/ 22 w 46"/>
                  <a:gd name="T49" fmla="*/ 0 h 36"/>
                  <a:gd name="T50" fmla="*/ 22 w 46"/>
                  <a:gd name="T51" fmla="*/ 5 h 36"/>
                  <a:gd name="T52" fmla="*/ 5 w 46"/>
                  <a:gd name="T53" fmla="*/ 7 h 36"/>
                  <a:gd name="T54" fmla="*/ 5 w 46"/>
                  <a:gd name="T55" fmla="*/ 8 h 36"/>
                  <a:gd name="T56" fmla="*/ 7 w 46"/>
                  <a:gd name="T57" fmla="*/ 8 h 36"/>
                  <a:gd name="T58" fmla="*/ 0 w 46"/>
                  <a:gd name="T59" fmla="*/ 27 h 36"/>
                  <a:gd name="T60" fmla="*/ 0 w 46"/>
                  <a:gd name="T61" fmla="*/ 28 h 36"/>
                  <a:gd name="T62" fmla="*/ 45 w 46"/>
                  <a:gd name="T63" fmla="*/ 28 h 36"/>
                  <a:gd name="T64" fmla="*/ 32 w 46"/>
                  <a:gd name="T65" fmla="*/ 28 h 36"/>
                  <a:gd name="T66" fmla="*/ 38 w 46"/>
                  <a:gd name="T67" fmla="*/ 10 h 36"/>
                  <a:gd name="T68" fmla="*/ 45 w 46"/>
                  <a:gd name="T69" fmla="*/ 28 h 36"/>
                  <a:gd name="T70" fmla="*/ 8 w 46"/>
                  <a:gd name="T71" fmla="*/ 10 h 36"/>
                  <a:gd name="T72" fmla="*/ 14 w 46"/>
                  <a:gd name="T73" fmla="*/ 28 h 36"/>
                  <a:gd name="T74" fmla="*/ 1 w 46"/>
                  <a:gd name="T75" fmla="*/ 28 h 36"/>
                  <a:gd name="T76" fmla="*/ 8 w 46"/>
                  <a:gd name="T7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" h="36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4" y="34"/>
                      <a:pt x="8" y="34"/>
                    </a:cubicBezTo>
                    <a:cubicBezTo>
                      <a:pt x="12" y="34"/>
                      <a:pt x="15" y="31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1"/>
                      <a:pt x="34" y="34"/>
                      <a:pt x="38" y="34"/>
                    </a:cubicBezTo>
                    <a:cubicBezTo>
                      <a:pt x="42" y="34"/>
                      <a:pt x="46" y="31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0" y="27"/>
                      <a:pt x="0" y="27"/>
                      <a:pt x="0" y="27"/>
                    </a:cubicBezTo>
                    <a:lnTo>
                      <a:pt x="0" y="28"/>
                    </a:lnTo>
                    <a:close/>
                    <a:moveTo>
                      <a:pt x="45" y="28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45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6" name="Freeform 131">
                <a:extLst>
                  <a:ext uri="{FF2B5EF4-FFF2-40B4-BE49-F238E27FC236}">
                    <a16:creationId xmlns:a16="http://schemas.microsoft.com/office/drawing/2014/main" id="{9256D10B-EE0C-4F73-B754-86404E3A9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1" y="659"/>
                <a:ext cx="187" cy="111"/>
              </a:xfrm>
              <a:custGeom>
                <a:avLst/>
                <a:gdLst>
                  <a:gd name="T0" fmla="*/ 187 w 187"/>
                  <a:gd name="T1" fmla="*/ 111 h 111"/>
                  <a:gd name="T2" fmla="*/ 187 w 187"/>
                  <a:gd name="T3" fmla="*/ 0 h 111"/>
                  <a:gd name="T4" fmla="*/ 0 w 187"/>
                  <a:gd name="T5" fmla="*/ 0 h 111"/>
                  <a:gd name="T6" fmla="*/ 0 w 187"/>
                  <a:gd name="T7" fmla="*/ 111 h 111"/>
                  <a:gd name="T8" fmla="*/ 4 w 187"/>
                  <a:gd name="T9" fmla="*/ 111 h 111"/>
                  <a:gd name="T10" fmla="*/ 4 w 187"/>
                  <a:gd name="T11" fmla="*/ 5 h 111"/>
                  <a:gd name="T12" fmla="*/ 182 w 187"/>
                  <a:gd name="T13" fmla="*/ 5 h 111"/>
                  <a:gd name="T14" fmla="*/ 182 w 187"/>
                  <a:gd name="T15" fmla="*/ 111 h 111"/>
                  <a:gd name="T16" fmla="*/ 187 w 187"/>
                  <a:gd name="T1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7" h="111">
                    <a:moveTo>
                      <a:pt x="187" y="111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11"/>
                    </a:lnTo>
                    <a:lnTo>
                      <a:pt x="4" y="111"/>
                    </a:lnTo>
                    <a:lnTo>
                      <a:pt x="4" y="5"/>
                    </a:lnTo>
                    <a:lnTo>
                      <a:pt x="182" y="5"/>
                    </a:lnTo>
                    <a:lnTo>
                      <a:pt x="182" y="111"/>
                    </a:lnTo>
                    <a:lnTo>
                      <a:pt x="187" y="1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7" name="Freeform 132">
                <a:extLst>
                  <a:ext uri="{FF2B5EF4-FFF2-40B4-BE49-F238E27FC236}">
                    <a16:creationId xmlns:a16="http://schemas.microsoft.com/office/drawing/2014/main" id="{FAD9CDA1-F4A4-4FFF-B15F-5A66BD7C57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3" y="605"/>
                <a:ext cx="282" cy="33"/>
              </a:xfrm>
              <a:custGeom>
                <a:avLst/>
                <a:gdLst>
                  <a:gd name="T0" fmla="*/ 282 w 282"/>
                  <a:gd name="T1" fmla="*/ 0 h 33"/>
                  <a:gd name="T2" fmla="*/ 0 w 282"/>
                  <a:gd name="T3" fmla="*/ 0 h 33"/>
                  <a:gd name="T4" fmla="*/ 0 w 282"/>
                  <a:gd name="T5" fmla="*/ 33 h 33"/>
                  <a:gd name="T6" fmla="*/ 282 w 282"/>
                  <a:gd name="T7" fmla="*/ 33 h 33"/>
                  <a:gd name="T8" fmla="*/ 282 w 282"/>
                  <a:gd name="T9" fmla="*/ 0 h 33"/>
                  <a:gd name="T10" fmla="*/ 277 w 282"/>
                  <a:gd name="T11" fmla="*/ 28 h 33"/>
                  <a:gd name="T12" fmla="*/ 5 w 282"/>
                  <a:gd name="T13" fmla="*/ 28 h 33"/>
                  <a:gd name="T14" fmla="*/ 5 w 282"/>
                  <a:gd name="T15" fmla="*/ 4 h 33"/>
                  <a:gd name="T16" fmla="*/ 277 w 282"/>
                  <a:gd name="T17" fmla="*/ 4 h 33"/>
                  <a:gd name="T18" fmla="*/ 277 w 282"/>
                  <a:gd name="T19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33">
                    <a:moveTo>
                      <a:pt x="282" y="0"/>
                    </a:moveTo>
                    <a:lnTo>
                      <a:pt x="0" y="0"/>
                    </a:lnTo>
                    <a:lnTo>
                      <a:pt x="0" y="33"/>
                    </a:lnTo>
                    <a:lnTo>
                      <a:pt x="282" y="33"/>
                    </a:lnTo>
                    <a:lnTo>
                      <a:pt x="282" y="0"/>
                    </a:lnTo>
                    <a:close/>
                    <a:moveTo>
                      <a:pt x="277" y="28"/>
                    </a:moveTo>
                    <a:lnTo>
                      <a:pt x="5" y="28"/>
                    </a:lnTo>
                    <a:lnTo>
                      <a:pt x="5" y="4"/>
                    </a:lnTo>
                    <a:lnTo>
                      <a:pt x="277" y="4"/>
                    </a:lnTo>
                    <a:lnTo>
                      <a:pt x="277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8" name="Freeform 133">
                <a:extLst>
                  <a:ext uri="{FF2B5EF4-FFF2-40B4-BE49-F238E27FC236}">
                    <a16:creationId xmlns:a16="http://schemas.microsoft.com/office/drawing/2014/main" id="{7029831C-5E1C-45EB-951D-F199C406F5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9" y="342"/>
                <a:ext cx="149" cy="125"/>
              </a:xfrm>
              <a:custGeom>
                <a:avLst/>
                <a:gdLst>
                  <a:gd name="T0" fmla="*/ 19 w 63"/>
                  <a:gd name="T1" fmla="*/ 39 h 53"/>
                  <a:gd name="T2" fmla="*/ 33 w 63"/>
                  <a:gd name="T3" fmla="*/ 41 h 53"/>
                  <a:gd name="T4" fmla="*/ 63 w 63"/>
                  <a:gd name="T5" fmla="*/ 20 h 53"/>
                  <a:gd name="T6" fmla="*/ 33 w 63"/>
                  <a:gd name="T7" fmla="*/ 0 h 53"/>
                  <a:gd name="T8" fmla="*/ 3 w 63"/>
                  <a:gd name="T9" fmla="*/ 20 h 53"/>
                  <a:gd name="T10" fmla="*/ 9 w 63"/>
                  <a:gd name="T11" fmla="*/ 33 h 53"/>
                  <a:gd name="T12" fmla="*/ 0 w 63"/>
                  <a:gd name="T13" fmla="*/ 53 h 53"/>
                  <a:gd name="T14" fmla="*/ 19 w 63"/>
                  <a:gd name="T15" fmla="*/ 39 h 53"/>
                  <a:gd name="T16" fmla="*/ 11 w 63"/>
                  <a:gd name="T17" fmla="*/ 33 h 53"/>
                  <a:gd name="T18" fmla="*/ 4 w 63"/>
                  <a:gd name="T19" fmla="*/ 20 h 53"/>
                  <a:gd name="T20" fmla="*/ 33 w 63"/>
                  <a:gd name="T21" fmla="*/ 1 h 53"/>
                  <a:gd name="T22" fmla="*/ 61 w 63"/>
                  <a:gd name="T23" fmla="*/ 20 h 53"/>
                  <a:gd name="T24" fmla="*/ 33 w 63"/>
                  <a:gd name="T25" fmla="*/ 40 h 53"/>
                  <a:gd name="T26" fmla="*/ 19 w 63"/>
                  <a:gd name="T27" fmla="*/ 37 h 53"/>
                  <a:gd name="T28" fmla="*/ 19 w 63"/>
                  <a:gd name="T29" fmla="*/ 37 h 53"/>
                  <a:gd name="T30" fmla="*/ 4 w 63"/>
                  <a:gd name="T31" fmla="*/ 48 h 53"/>
                  <a:gd name="T32" fmla="*/ 11 w 63"/>
                  <a:gd name="T3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53">
                    <a:moveTo>
                      <a:pt x="19" y="39"/>
                    </a:moveTo>
                    <a:cubicBezTo>
                      <a:pt x="23" y="40"/>
                      <a:pt x="28" y="41"/>
                      <a:pt x="33" y="41"/>
                    </a:cubicBezTo>
                    <a:cubicBezTo>
                      <a:pt x="49" y="41"/>
                      <a:pt x="63" y="32"/>
                      <a:pt x="63" y="20"/>
                    </a:cubicBezTo>
                    <a:cubicBezTo>
                      <a:pt x="63" y="9"/>
                      <a:pt x="49" y="0"/>
                      <a:pt x="33" y="0"/>
                    </a:cubicBezTo>
                    <a:cubicBezTo>
                      <a:pt x="16" y="0"/>
                      <a:pt x="3" y="9"/>
                      <a:pt x="3" y="20"/>
                    </a:cubicBezTo>
                    <a:cubicBezTo>
                      <a:pt x="3" y="25"/>
                      <a:pt x="5" y="30"/>
                      <a:pt x="9" y="3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19" y="39"/>
                    </a:lnTo>
                    <a:close/>
                    <a:moveTo>
                      <a:pt x="11" y="33"/>
                    </a:moveTo>
                    <a:cubicBezTo>
                      <a:pt x="6" y="29"/>
                      <a:pt x="4" y="25"/>
                      <a:pt x="4" y="20"/>
                    </a:cubicBezTo>
                    <a:cubicBezTo>
                      <a:pt x="4" y="10"/>
                      <a:pt x="17" y="1"/>
                      <a:pt x="33" y="1"/>
                    </a:cubicBezTo>
                    <a:cubicBezTo>
                      <a:pt x="49" y="1"/>
                      <a:pt x="61" y="10"/>
                      <a:pt x="61" y="20"/>
                    </a:cubicBezTo>
                    <a:cubicBezTo>
                      <a:pt x="61" y="31"/>
                      <a:pt x="49" y="40"/>
                      <a:pt x="33" y="40"/>
                    </a:cubicBezTo>
                    <a:cubicBezTo>
                      <a:pt x="28" y="40"/>
                      <a:pt x="23" y="39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11" y="33"/>
                      <a:pt x="11" y="33"/>
                      <a:pt x="11" y="33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9" name="Oval 134">
                <a:extLst>
                  <a:ext uri="{FF2B5EF4-FFF2-40B4-BE49-F238E27FC236}">
                    <a16:creationId xmlns:a16="http://schemas.microsoft.com/office/drawing/2014/main" id="{B8D847FA-8EFC-45B1-B7C2-2B015C99E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8" y="392"/>
                <a:ext cx="10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0" name="Oval 135">
                <a:extLst>
                  <a:ext uri="{FF2B5EF4-FFF2-40B4-BE49-F238E27FC236}">
                    <a16:creationId xmlns:a16="http://schemas.microsoft.com/office/drawing/2014/main" id="{81B0341F-1B73-4C1C-8731-6FA60AF09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0" y="392"/>
                <a:ext cx="9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1" name="Oval 136">
                <a:extLst>
                  <a:ext uri="{FF2B5EF4-FFF2-40B4-BE49-F238E27FC236}">
                    <a16:creationId xmlns:a16="http://schemas.microsoft.com/office/drawing/2014/main" id="{852FB1A4-A550-4DD5-A0BE-DDE29D6C0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1" y="392"/>
                <a:ext cx="10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2" name="Freeform 137">
                <a:extLst>
                  <a:ext uri="{FF2B5EF4-FFF2-40B4-BE49-F238E27FC236}">
                    <a16:creationId xmlns:a16="http://schemas.microsoft.com/office/drawing/2014/main" id="{5B801AA8-D5C2-4DE6-8418-F0AAA48A1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2" y="640"/>
                <a:ext cx="244" cy="130"/>
              </a:xfrm>
              <a:custGeom>
                <a:avLst/>
                <a:gdLst>
                  <a:gd name="T0" fmla="*/ 244 w 244"/>
                  <a:gd name="T1" fmla="*/ 130 h 130"/>
                  <a:gd name="T2" fmla="*/ 244 w 244"/>
                  <a:gd name="T3" fmla="*/ 0 h 130"/>
                  <a:gd name="T4" fmla="*/ 0 w 244"/>
                  <a:gd name="T5" fmla="*/ 0 h 130"/>
                  <a:gd name="T6" fmla="*/ 0 w 244"/>
                  <a:gd name="T7" fmla="*/ 130 h 130"/>
                  <a:gd name="T8" fmla="*/ 3 w 244"/>
                  <a:gd name="T9" fmla="*/ 130 h 130"/>
                  <a:gd name="T10" fmla="*/ 3 w 244"/>
                  <a:gd name="T11" fmla="*/ 12 h 130"/>
                  <a:gd name="T12" fmla="*/ 242 w 244"/>
                  <a:gd name="T13" fmla="*/ 12 h 130"/>
                  <a:gd name="T14" fmla="*/ 242 w 244"/>
                  <a:gd name="T15" fmla="*/ 130 h 130"/>
                  <a:gd name="T16" fmla="*/ 244 w 24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130">
                    <a:moveTo>
                      <a:pt x="244" y="13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30"/>
                    </a:lnTo>
                    <a:lnTo>
                      <a:pt x="3" y="130"/>
                    </a:lnTo>
                    <a:lnTo>
                      <a:pt x="3" y="12"/>
                    </a:lnTo>
                    <a:lnTo>
                      <a:pt x="242" y="12"/>
                    </a:lnTo>
                    <a:lnTo>
                      <a:pt x="242" y="130"/>
                    </a:lnTo>
                    <a:lnTo>
                      <a:pt x="244" y="13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3" name="Freeform 138">
                <a:extLst>
                  <a:ext uri="{FF2B5EF4-FFF2-40B4-BE49-F238E27FC236}">
                    <a16:creationId xmlns:a16="http://schemas.microsoft.com/office/drawing/2014/main" id="{44D8B020-3811-4B43-900C-BB8BCF4F9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6" y="541"/>
                <a:ext cx="16" cy="16"/>
              </a:xfrm>
              <a:custGeom>
                <a:avLst/>
                <a:gdLst>
                  <a:gd name="T0" fmla="*/ 0 w 16"/>
                  <a:gd name="T1" fmla="*/ 7 h 16"/>
                  <a:gd name="T2" fmla="*/ 0 w 16"/>
                  <a:gd name="T3" fmla="*/ 16 h 16"/>
                  <a:gd name="T4" fmla="*/ 14 w 16"/>
                  <a:gd name="T5" fmla="*/ 16 h 16"/>
                  <a:gd name="T6" fmla="*/ 16 w 16"/>
                  <a:gd name="T7" fmla="*/ 7 h 16"/>
                  <a:gd name="T8" fmla="*/ 7 w 16"/>
                  <a:gd name="T9" fmla="*/ 0 h 16"/>
                  <a:gd name="T10" fmla="*/ 0 w 16"/>
                  <a:gd name="T1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0" y="7"/>
                    </a:moveTo>
                    <a:lnTo>
                      <a:pt x="0" y="16"/>
                    </a:lnTo>
                    <a:lnTo>
                      <a:pt x="14" y="16"/>
                    </a:lnTo>
                    <a:lnTo>
                      <a:pt x="16" y="7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4" name="Freeform 139">
                <a:extLst>
                  <a:ext uri="{FF2B5EF4-FFF2-40B4-BE49-F238E27FC236}">
                    <a16:creationId xmlns:a16="http://schemas.microsoft.com/office/drawing/2014/main" id="{0B4DF72C-3444-4CB3-8428-006E35CB9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9" y="529"/>
                <a:ext cx="78" cy="73"/>
              </a:xfrm>
              <a:custGeom>
                <a:avLst/>
                <a:gdLst>
                  <a:gd name="T0" fmla="*/ 12 w 33"/>
                  <a:gd name="T1" fmla="*/ 11 h 31"/>
                  <a:gd name="T2" fmla="*/ 11 w 33"/>
                  <a:gd name="T3" fmla="*/ 11 h 31"/>
                  <a:gd name="T4" fmla="*/ 9 w 33"/>
                  <a:gd name="T5" fmla="*/ 11 h 31"/>
                  <a:gd name="T6" fmla="*/ 11 w 33"/>
                  <a:gd name="T7" fmla="*/ 12 h 31"/>
                  <a:gd name="T8" fmla="*/ 11 w 33"/>
                  <a:gd name="T9" fmla="*/ 13 h 31"/>
                  <a:gd name="T10" fmla="*/ 11 w 33"/>
                  <a:gd name="T11" fmla="*/ 14 h 31"/>
                  <a:gd name="T12" fmla="*/ 0 w 33"/>
                  <a:gd name="T13" fmla="*/ 31 h 31"/>
                  <a:gd name="T14" fmla="*/ 16 w 33"/>
                  <a:gd name="T15" fmla="*/ 31 h 31"/>
                  <a:gd name="T16" fmla="*/ 19 w 33"/>
                  <a:gd name="T17" fmla="*/ 31 h 31"/>
                  <a:gd name="T18" fmla="*/ 29 w 33"/>
                  <a:gd name="T19" fmla="*/ 31 h 31"/>
                  <a:gd name="T20" fmla="*/ 33 w 33"/>
                  <a:gd name="T21" fmla="*/ 31 h 31"/>
                  <a:gd name="T22" fmla="*/ 33 w 33"/>
                  <a:gd name="T23" fmla="*/ 15 h 31"/>
                  <a:gd name="T24" fmla="*/ 23 w 33"/>
                  <a:gd name="T25" fmla="*/ 2 h 31"/>
                  <a:gd name="T26" fmla="*/ 15 w 33"/>
                  <a:gd name="T27" fmla="*/ 0 h 31"/>
                  <a:gd name="T28" fmla="*/ 12 w 33"/>
                  <a:gd name="T29" fmla="*/ 10 h 31"/>
                  <a:gd name="T30" fmla="*/ 12 w 33"/>
                  <a:gd name="T31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31">
                    <a:moveTo>
                      <a:pt x="1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9"/>
                      <a:pt x="29" y="4"/>
                      <a:pt x="23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10"/>
                      <a:pt x="12" y="10"/>
                      <a:pt x="12" y="10"/>
                    </a:cubicBez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5" name="Freeform 140">
                <a:extLst>
                  <a:ext uri="{FF2B5EF4-FFF2-40B4-BE49-F238E27FC236}">
                    <a16:creationId xmlns:a16="http://schemas.microsoft.com/office/drawing/2014/main" id="{D643A958-39A7-41C3-8A00-A1F48D51F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529"/>
                <a:ext cx="76" cy="73"/>
              </a:xfrm>
              <a:custGeom>
                <a:avLst/>
                <a:gdLst>
                  <a:gd name="T0" fmla="*/ 14 w 32"/>
                  <a:gd name="T1" fmla="*/ 31 h 31"/>
                  <a:gd name="T2" fmla="*/ 17 w 32"/>
                  <a:gd name="T3" fmla="*/ 31 h 31"/>
                  <a:gd name="T4" fmla="*/ 32 w 32"/>
                  <a:gd name="T5" fmla="*/ 31 h 31"/>
                  <a:gd name="T6" fmla="*/ 22 w 32"/>
                  <a:gd name="T7" fmla="*/ 14 h 31"/>
                  <a:gd name="T8" fmla="*/ 21 w 32"/>
                  <a:gd name="T9" fmla="*/ 13 h 31"/>
                  <a:gd name="T10" fmla="*/ 22 w 32"/>
                  <a:gd name="T11" fmla="*/ 12 h 31"/>
                  <a:gd name="T12" fmla="*/ 24 w 32"/>
                  <a:gd name="T13" fmla="*/ 11 h 31"/>
                  <a:gd name="T14" fmla="*/ 22 w 32"/>
                  <a:gd name="T15" fmla="*/ 11 h 31"/>
                  <a:gd name="T16" fmla="*/ 21 w 32"/>
                  <a:gd name="T17" fmla="*/ 11 h 31"/>
                  <a:gd name="T18" fmla="*/ 21 w 32"/>
                  <a:gd name="T19" fmla="*/ 10 h 31"/>
                  <a:gd name="T20" fmla="*/ 18 w 32"/>
                  <a:gd name="T21" fmla="*/ 0 h 31"/>
                  <a:gd name="T22" fmla="*/ 10 w 32"/>
                  <a:gd name="T23" fmla="*/ 2 h 31"/>
                  <a:gd name="T24" fmla="*/ 0 w 32"/>
                  <a:gd name="T25" fmla="*/ 15 h 31"/>
                  <a:gd name="T26" fmla="*/ 0 w 32"/>
                  <a:gd name="T27" fmla="*/ 31 h 31"/>
                  <a:gd name="T28" fmla="*/ 4 w 32"/>
                  <a:gd name="T29" fmla="*/ 31 h 31"/>
                  <a:gd name="T30" fmla="*/ 14 w 32"/>
                  <a:gd name="T3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1">
                    <a:moveTo>
                      <a:pt x="14" y="31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4" y="4"/>
                      <a:pt x="0" y="9"/>
                      <a:pt x="0" y="15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4" y="31"/>
                      <a:pt x="4" y="31"/>
                      <a:pt x="4" y="31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6" name="Freeform 141">
                <a:extLst>
                  <a:ext uri="{FF2B5EF4-FFF2-40B4-BE49-F238E27FC236}">
                    <a16:creationId xmlns:a16="http://schemas.microsoft.com/office/drawing/2014/main" id="{8AA4FA77-60E3-4571-9967-54B3E9C7E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5" y="512"/>
                <a:ext cx="59" cy="43"/>
              </a:xfrm>
              <a:custGeom>
                <a:avLst/>
                <a:gdLst>
                  <a:gd name="T0" fmla="*/ 0 w 59"/>
                  <a:gd name="T1" fmla="*/ 3 h 43"/>
                  <a:gd name="T2" fmla="*/ 0 w 59"/>
                  <a:gd name="T3" fmla="*/ 5 h 43"/>
                  <a:gd name="T4" fmla="*/ 0 w 59"/>
                  <a:gd name="T5" fmla="*/ 5 h 43"/>
                  <a:gd name="T6" fmla="*/ 2 w 59"/>
                  <a:gd name="T7" fmla="*/ 3 h 43"/>
                  <a:gd name="T8" fmla="*/ 26 w 59"/>
                  <a:gd name="T9" fmla="*/ 26 h 43"/>
                  <a:gd name="T10" fmla="*/ 19 w 59"/>
                  <a:gd name="T11" fmla="*/ 31 h 43"/>
                  <a:gd name="T12" fmla="*/ 9 w 59"/>
                  <a:gd name="T13" fmla="*/ 38 h 43"/>
                  <a:gd name="T14" fmla="*/ 9 w 59"/>
                  <a:gd name="T15" fmla="*/ 43 h 43"/>
                  <a:gd name="T16" fmla="*/ 21 w 59"/>
                  <a:gd name="T17" fmla="*/ 33 h 43"/>
                  <a:gd name="T18" fmla="*/ 28 w 59"/>
                  <a:gd name="T19" fmla="*/ 26 h 43"/>
                  <a:gd name="T20" fmla="*/ 37 w 59"/>
                  <a:gd name="T21" fmla="*/ 33 h 43"/>
                  <a:gd name="T22" fmla="*/ 47 w 59"/>
                  <a:gd name="T23" fmla="*/ 43 h 43"/>
                  <a:gd name="T24" fmla="*/ 49 w 59"/>
                  <a:gd name="T25" fmla="*/ 38 h 43"/>
                  <a:gd name="T26" fmla="*/ 37 w 59"/>
                  <a:gd name="T27" fmla="*/ 31 h 43"/>
                  <a:gd name="T28" fmla="*/ 33 w 59"/>
                  <a:gd name="T29" fmla="*/ 26 h 43"/>
                  <a:gd name="T30" fmla="*/ 56 w 59"/>
                  <a:gd name="T31" fmla="*/ 3 h 43"/>
                  <a:gd name="T32" fmla="*/ 59 w 59"/>
                  <a:gd name="T33" fmla="*/ 5 h 43"/>
                  <a:gd name="T34" fmla="*/ 59 w 59"/>
                  <a:gd name="T35" fmla="*/ 5 h 43"/>
                  <a:gd name="T36" fmla="*/ 59 w 59"/>
                  <a:gd name="T37" fmla="*/ 3 h 43"/>
                  <a:gd name="T38" fmla="*/ 56 w 59"/>
                  <a:gd name="T39" fmla="*/ 0 h 43"/>
                  <a:gd name="T40" fmla="*/ 28 w 59"/>
                  <a:gd name="T41" fmla="*/ 26 h 43"/>
                  <a:gd name="T42" fmla="*/ 2 w 59"/>
                  <a:gd name="T43" fmla="*/ 0 h 43"/>
                  <a:gd name="T44" fmla="*/ 0 w 59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9" h="43">
                    <a:moveTo>
                      <a:pt x="0" y="3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6" y="26"/>
                    </a:lnTo>
                    <a:lnTo>
                      <a:pt x="19" y="31"/>
                    </a:lnTo>
                    <a:lnTo>
                      <a:pt x="9" y="38"/>
                    </a:lnTo>
                    <a:lnTo>
                      <a:pt x="9" y="43"/>
                    </a:lnTo>
                    <a:lnTo>
                      <a:pt x="21" y="33"/>
                    </a:lnTo>
                    <a:lnTo>
                      <a:pt x="28" y="26"/>
                    </a:lnTo>
                    <a:lnTo>
                      <a:pt x="37" y="33"/>
                    </a:lnTo>
                    <a:lnTo>
                      <a:pt x="47" y="43"/>
                    </a:lnTo>
                    <a:lnTo>
                      <a:pt x="49" y="38"/>
                    </a:lnTo>
                    <a:lnTo>
                      <a:pt x="37" y="31"/>
                    </a:lnTo>
                    <a:lnTo>
                      <a:pt x="33" y="26"/>
                    </a:lnTo>
                    <a:lnTo>
                      <a:pt x="56" y="3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3"/>
                    </a:lnTo>
                    <a:lnTo>
                      <a:pt x="56" y="0"/>
                    </a:lnTo>
                    <a:lnTo>
                      <a:pt x="28" y="26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7" name="Freeform 142">
                <a:extLst>
                  <a:ext uri="{FF2B5EF4-FFF2-40B4-BE49-F238E27FC236}">
                    <a16:creationId xmlns:a16="http://schemas.microsoft.com/office/drawing/2014/main" id="{90E7874A-124F-4952-B97A-24107E76A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503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0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8" name="Freeform 143">
                <a:extLst>
                  <a:ext uri="{FF2B5EF4-FFF2-40B4-BE49-F238E27FC236}">
                    <a16:creationId xmlns:a16="http://schemas.microsoft.com/office/drawing/2014/main" id="{BA8BFB28-C9B8-48E1-8428-BBC6F13FD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503"/>
                <a:ext cx="5" cy="9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9" name="Freeform 144">
                <a:extLst>
                  <a:ext uri="{FF2B5EF4-FFF2-40B4-BE49-F238E27FC236}">
                    <a16:creationId xmlns:a16="http://schemas.microsoft.com/office/drawing/2014/main" id="{58EB5D7F-FD9E-4AC1-A29B-471C90E60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4" y="560"/>
                <a:ext cx="21" cy="42"/>
              </a:xfrm>
              <a:custGeom>
                <a:avLst/>
                <a:gdLst>
                  <a:gd name="T0" fmla="*/ 4 w 21"/>
                  <a:gd name="T1" fmla="*/ 42 h 42"/>
                  <a:gd name="T2" fmla="*/ 14 w 21"/>
                  <a:gd name="T3" fmla="*/ 42 h 42"/>
                  <a:gd name="T4" fmla="*/ 16 w 21"/>
                  <a:gd name="T5" fmla="*/ 42 h 42"/>
                  <a:gd name="T6" fmla="*/ 18 w 21"/>
                  <a:gd name="T7" fmla="*/ 30 h 42"/>
                  <a:gd name="T8" fmla="*/ 21 w 21"/>
                  <a:gd name="T9" fmla="*/ 26 h 42"/>
                  <a:gd name="T10" fmla="*/ 16 w 21"/>
                  <a:gd name="T11" fmla="*/ 0 h 42"/>
                  <a:gd name="T12" fmla="*/ 2 w 21"/>
                  <a:gd name="T13" fmla="*/ 0 h 42"/>
                  <a:gd name="T14" fmla="*/ 0 w 21"/>
                  <a:gd name="T15" fmla="*/ 26 h 42"/>
                  <a:gd name="T16" fmla="*/ 2 w 21"/>
                  <a:gd name="T17" fmla="*/ 30 h 42"/>
                  <a:gd name="T18" fmla="*/ 4 w 21"/>
                  <a:gd name="T19" fmla="*/ 42 h 42"/>
                  <a:gd name="T20" fmla="*/ 4 w 21"/>
                  <a:gd name="T2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42">
                    <a:moveTo>
                      <a:pt x="4" y="42"/>
                    </a:moveTo>
                    <a:lnTo>
                      <a:pt x="14" y="42"/>
                    </a:lnTo>
                    <a:lnTo>
                      <a:pt x="16" y="42"/>
                    </a:lnTo>
                    <a:lnTo>
                      <a:pt x="18" y="30"/>
                    </a:lnTo>
                    <a:lnTo>
                      <a:pt x="21" y="26"/>
                    </a:lnTo>
                    <a:lnTo>
                      <a:pt x="16" y="0"/>
                    </a:lnTo>
                    <a:lnTo>
                      <a:pt x="2" y="0"/>
                    </a:lnTo>
                    <a:lnTo>
                      <a:pt x="0" y="26"/>
                    </a:lnTo>
                    <a:lnTo>
                      <a:pt x="2" y="30"/>
                    </a:lnTo>
                    <a:lnTo>
                      <a:pt x="4" y="42"/>
                    </a:lnTo>
                    <a:lnTo>
                      <a:pt x="4" y="4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0" name="Freeform 145">
                <a:extLst>
                  <a:ext uri="{FF2B5EF4-FFF2-40B4-BE49-F238E27FC236}">
                    <a16:creationId xmlns:a16="http://schemas.microsoft.com/office/drawing/2014/main" id="{4DC8875E-6CE0-4EAF-A931-E61156301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" y="517"/>
                <a:ext cx="52" cy="85"/>
              </a:xfrm>
              <a:custGeom>
                <a:avLst/>
                <a:gdLst>
                  <a:gd name="T0" fmla="*/ 12 w 52"/>
                  <a:gd name="T1" fmla="*/ 85 h 85"/>
                  <a:gd name="T2" fmla="*/ 17 w 52"/>
                  <a:gd name="T3" fmla="*/ 85 h 85"/>
                  <a:gd name="T4" fmla="*/ 43 w 52"/>
                  <a:gd name="T5" fmla="*/ 43 h 85"/>
                  <a:gd name="T6" fmla="*/ 31 w 52"/>
                  <a:gd name="T7" fmla="*/ 36 h 85"/>
                  <a:gd name="T8" fmla="*/ 45 w 52"/>
                  <a:gd name="T9" fmla="*/ 36 h 85"/>
                  <a:gd name="T10" fmla="*/ 52 w 52"/>
                  <a:gd name="T11" fmla="*/ 12 h 85"/>
                  <a:gd name="T12" fmla="*/ 52 w 52"/>
                  <a:gd name="T13" fmla="*/ 12 h 85"/>
                  <a:gd name="T14" fmla="*/ 26 w 52"/>
                  <a:gd name="T15" fmla="*/ 0 h 85"/>
                  <a:gd name="T16" fmla="*/ 17 w 52"/>
                  <a:gd name="T17" fmla="*/ 31 h 85"/>
                  <a:gd name="T18" fmla="*/ 5 w 52"/>
                  <a:gd name="T19" fmla="*/ 73 h 85"/>
                  <a:gd name="T20" fmla="*/ 0 w 52"/>
                  <a:gd name="T21" fmla="*/ 85 h 85"/>
                  <a:gd name="T22" fmla="*/ 5 w 52"/>
                  <a:gd name="T23" fmla="*/ 85 h 85"/>
                  <a:gd name="T24" fmla="*/ 12 w 52"/>
                  <a:gd name="T25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85">
                    <a:moveTo>
                      <a:pt x="12" y="85"/>
                    </a:moveTo>
                    <a:lnTo>
                      <a:pt x="17" y="85"/>
                    </a:lnTo>
                    <a:lnTo>
                      <a:pt x="43" y="43"/>
                    </a:lnTo>
                    <a:lnTo>
                      <a:pt x="31" y="36"/>
                    </a:lnTo>
                    <a:lnTo>
                      <a:pt x="45" y="36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26" y="0"/>
                    </a:lnTo>
                    <a:lnTo>
                      <a:pt x="17" y="31"/>
                    </a:lnTo>
                    <a:lnTo>
                      <a:pt x="5" y="73"/>
                    </a:lnTo>
                    <a:lnTo>
                      <a:pt x="0" y="85"/>
                    </a:lnTo>
                    <a:lnTo>
                      <a:pt x="5" y="85"/>
                    </a:lnTo>
                    <a:lnTo>
                      <a:pt x="12" y="85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1" name="Freeform 146">
                <a:extLst>
                  <a:ext uri="{FF2B5EF4-FFF2-40B4-BE49-F238E27FC236}">
                    <a16:creationId xmlns:a16="http://schemas.microsoft.com/office/drawing/2014/main" id="{FECED53F-BEDC-4E5E-A48B-8041D5A5C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" y="517"/>
                <a:ext cx="50" cy="85"/>
              </a:xfrm>
              <a:custGeom>
                <a:avLst/>
                <a:gdLst>
                  <a:gd name="T0" fmla="*/ 0 w 50"/>
                  <a:gd name="T1" fmla="*/ 12 h 85"/>
                  <a:gd name="T2" fmla="*/ 7 w 50"/>
                  <a:gd name="T3" fmla="*/ 36 h 85"/>
                  <a:gd name="T4" fmla="*/ 19 w 50"/>
                  <a:gd name="T5" fmla="*/ 36 h 85"/>
                  <a:gd name="T6" fmla="*/ 10 w 50"/>
                  <a:gd name="T7" fmla="*/ 43 h 85"/>
                  <a:gd name="T8" fmla="*/ 33 w 50"/>
                  <a:gd name="T9" fmla="*/ 85 h 85"/>
                  <a:gd name="T10" fmla="*/ 38 w 50"/>
                  <a:gd name="T11" fmla="*/ 85 h 85"/>
                  <a:gd name="T12" fmla="*/ 48 w 50"/>
                  <a:gd name="T13" fmla="*/ 85 h 85"/>
                  <a:gd name="T14" fmla="*/ 50 w 50"/>
                  <a:gd name="T15" fmla="*/ 85 h 85"/>
                  <a:gd name="T16" fmla="*/ 48 w 50"/>
                  <a:gd name="T17" fmla="*/ 73 h 85"/>
                  <a:gd name="T18" fmla="*/ 36 w 50"/>
                  <a:gd name="T19" fmla="*/ 31 h 85"/>
                  <a:gd name="T20" fmla="*/ 26 w 50"/>
                  <a:gd name="T21" fmla="*/ 0 h 85"/>
                  <a:gd name="T22" fmla="*/ 0 w 50"/>
                  <a:gd name="T23" fmla="*/ 1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0" y="12"/>
                    </a:moveTo>
                    <a:lnTo>
                      <a:pt x="7" y="36"/>
                    </a:lnTo>
                    <a:lnTo>
                      <a:pt x="19" y="36"/>
                    </a:lnTo>
                    <a:lnTo>
                      <a:pt x="10" y="43"/>
                    </a:lnTo>
                    <a:lnTo>
                      <a:pt x="33" y="85"/>
                    </a:lnTo>
                    <a:lnTo>
                      <a:pt x="38" y="85"/>
                    </a:lnTo>
                    <a:lnTo>
                      <a:pt x="48" y="85"/>
                    </a:lnTo>
                    <a:lnTo>
                      <a:pt x="50" y="85"/>
                    </a:lnTo>
                    <a:lnTo>
                      <a:pt x="48" y="73"/>
                    </a:lnTo>
                    <a:lnTo>
                      <a:pt x="36" y="31"/>
                    </a:lnTo>
                    <a:lnTo>
                      <a:pt x="26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2" name="Freeform 147">
                <a:extLst>
                  <a:ext uri="{FF2B5EF4-FFF2-40B4-BE49-F238E27FC236}">
                    <a16:creationId xmlns:a16="http://schemas.microsoft.com/office/drawing/2014/main" id="{F795BDA1-88EE-4F33-9A57-9EDC63BAB0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94" y="363"/>
                <a:ext cx="118" cy="147"/>
              </a:xfrm>
              <a:custGeom>
                <a:avLst/>
                <a:gdLst>
                  <a:gd name="T0" fmla="*/ 6 w 50"/>
                  <a:gd name="T1" fmla="*/ 41 h 62"/>
                  <a:gd name="T2" fmla="*/ 6 w 50"/>
                  <a:gd name="T3" fmla="*/ 44 h 62"/>
                  <a:gd name="T4" fmla="*/ 8 w 50"/>
                  <a:gd name="T5" fmla="*/ 48 h 62"/>
                  <a:gd name="T6" fmla="*/ 14 w 50"/>
                  <a:gd name="T7" fmla="*/ 57 h 62"/>
                  <a:gd name="T8" fmla="*/ 25 w 50"/>
                  <a:gd name="T9" fmla="*/ 62 h 62"/>
                  <a:gd name="T10" fmla="*/ 37 w 50"/>
                  <a:gd name="T11" fmla="*/ 57 h 62"/>
                  <a:gd name="T12" fmla="*/ 45 w 50"/>
                  <a:gd name="T13" fmla="*/ 41 h 62"/>
                  <a:gd name="T14" fmla="*/ 50 w 50"/>
                  <a:gd name="T15" fmla="*/ 35 h 62"/>
                  <a:gd name="T16" fmla="*/ 47 w 50"/>
                  <a:gd name="T17" fmla="*/ 27 h 62"/>
                  <a:gd name="T18" fmla="*/ 43 w 50"/>
                  <a:gd name="T19" fmla="*/ 7 h 62"/>
                  <a:gd name="T20" fmla="*/ 25 w 50"/>
                  <a:gd name="T21" fmla="*/ 0 h 62"/>
                  <a:gd name="T22" fmla="*/ 19 w 50"/>
                  <a:gd name="T23" fmla="*/ 1 h 62"/>
                  <a:gd name="T24" fmla="*/ 7 w 50"/>
                  <a:gd name="T25" fmla="*/ 7 h 62"/>
                  <a:gd name="T26" fmla="*/ 3 w 50"/>
                  <a:gd name="T27" fmla="*/ 27 h 62"/>
                  <a:gd name="T28" fmla="*/ 1 w 50"/>
                  <a:gd name="T29" fmla="*/ 35 h 62"/>
                  <a:gd name="T30" fmla="*/ 4 w 50"/>
                  <a:gd name="T31" fmla="*/ 28 h 62"/>
                  <a:gd name="T32" fmla="*/ 7 w 50"/>
                  <a:gd name="T33" fmla="*/ 31 h 62"/>
                  <a:gd name="T34" fmla="*/ 7 w 50"/>
                  <a:gd name="T35" fmla="*/ 18 h 62"/>
                  <a:gd name="T36" fmla="*/ 19 w 50"/>
                  <a:gd name="T37" fmla="*/ 19 h 62"/>
                  <a:gd name="T38" fmla="*/ 43 w 50"/>
                  <a:gd name="T39" fmla="*/ 19 h 62"/>
                  <a:gd name="T40" fmla="*/ 45 w 50"/>
                  <a:gd name="T41" fmla="*/ 30 h 62"/>
                  <a:gd name="T42" fmla="*/ 48 w 50"/>
                  <a:gd name="T43" fmla="*/ 35 h 62"/>
                  <a:gd name="T44" fmla="*/ 45 w 50"/>
                  <a:gd name="T45" fmla="*/ 40 h 62"/>
                  <a:gd name="T46" fmla="*/ 44 w 50"/>
                  <a:gd name="T47" fmla="*/ 40 h 62"/>
                  <a:gd name="T48" fmla="*/ 40 w 50"/>
                  <a:gd name="T49" fmla="*/ 50 h 62"/>
                  <a:gd name="T50" fmla="*/ 25 w 50"/>
                  <a:gd name="T51" fmla="*/ 60 h 62"/>
                  <a:gd name="T52" fmla="*/ 25 w 50"/>
                  <a:gd name="T53" fmla="*/ 60 h 62"/>
                  <a:gd name="T54" fmla="*/ 10 w 50"/>
                  <a:gd name="T55" fmla="*/ 50 h 62"/>
                  <a:gd name="T56" fmla="*/ 8 w 50"/>
                  <a:gd name="T57" fmla="*/ 44 h 62"/>
                  <a:gd name="T58" fmla="*/ 7 w 50"/>
                  <a:gd name="T59" fmla="*/ 40 h 62"/>
                  <a:gd name="T60" fmla="*/ 6 w 50"/>
                  <a:gd name="T61" fmla="*/ 40 h 62"/>
                  <a:gd name="T62" fmla="*/ 3 w 50"/>
                  <a:gd name="T63" fmla="*/ 3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62">
                    <a:moveTo>
                      <a:pt x="4" y="41"/>
                    </a:moveTo>
                    <a:cubicBezTo>
                      <a:pt x="5" y="41"/>
                      <a:pt x="5" y="42"/>
                      <a:pt x="6" y="41"/>
                    </a:cubicBezTo>
                    <a:cubicBezTo>
                      <a:pt x="6" y="42"/>
                      <a:pt x="6" y="43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7" y="46"/>
                      <a:pt x="7" y="47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9"/>
                      <a:pt x="9" y="50"/>
                      <a:pt x="9" y="51"/>
                    </a:cubicBezTo>
                    <a:cubicBezTo>
                      <a:pt x="11" y="53"/>
                      <a:pt x="12" y="56"/>
                      <a:pt x="14" y="57"/>
                    </a:cubicBezTo>
                    <a:cubicBezTo>
                      <a:pt x="17" y="61"/>
                      <a:pt x="19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31" y="62"/>
                      <a:pt x="34" y="61"/>
                      <a:pt x="37" y="57"/>
                    </a:cubicBezTo>
                    <a:cubicBezTo>
                      <a:pt x="38" y="56"/>
                      <a:pt x="40" y="53"/>
                      <a:pt x="42" y="51"/>
                    </a:cubicBezTo>
                    <a:cubicBezTo>
                      <a:pt x="43" y="49"/>
                      <a:pt x="44" y="46"/>
                      <a:pt x="45" y="41"/>
                    </a:cubicBezTo>
                    <a:cubicBezTo>
                      <a:pt x="46" y="42"/>
                      <a:pt x="46" y="41"/>
                      <a:pt x="46" y="41"/>
                    </a:cubicBezTo>
                    <a:cubicBezTo>
                      <a:pt x="48" y="41"/>
                      <a:pt x="49" y="38"/>
                      <a:pt x="50" y="35"/>
                    </a:cubicBezTo>
                    <a:cubicBezTo>
                      <a:pt x="50" y="30"/>
                      <a:pt x="50" y="27"/>
                      <a:pt x="47" y="2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4"/>
                      <a:pt x="46" y="10"/>
                      <a:pt x="43" y="7"/>
                    </a:cubicBezTo>
                    <a:cubicBezTo>
                      <a:pt x="39" y="2"/>
                      <a:pt x="34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0"/>
                      <a:pt x="21" y="0"/>
                      <a:pt x="19" y="1"/>
                    </a:cubicBezTo>
                    <a:cubicBezTo>
                      <a:pt x="18" y="1"/>
                      <a:pt x="16" y="1"/>
                      <a:pt x="15" y="2"/>
                    </a:cubicBezTo>
                    <a:cubicBezTo>
                      <a:pt x="12" y="2"/>
                      <a:pt x="10" y="4"/>
                      <a:pt x="7" y="7"/>
                    </a:cubicBezTo>
                    <a:cubicBezTo>
                      <a:pt x="4" y="10"/>
                      <a:pt x="3" y="14"/>
                      <a:pt x="3" y="19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0" y="29"/>
                      <a:pt x="1" y="35"/>
                    </a:cubicBezTo>
                    <a:cubicBezTo>
                      <a:pt x="2" y="38"/>
                      <a:pt x="2" y="41"/>
                      <a:pt x="4" y="41"/>
                    </a:cubicBezTo>
                    <a:close/>
                    <a:moveTo>
                      <a:pt x="4" y="28"/>
                    </a:moveTo>
                    <a:cubicBezTo>
                      <a:pt x="4" y="28"/>
                      <a:pt x="5" y="28"/>
                      <a:pt x="6" y="3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8"/>
                      <a:pt x="10" y="18"/>
                      <a:pt x="12" y="18"/>
                    </a:cubicBezTo>
                    <a:cubicBezTo>
                      <a:pt x="14" y="19"/>
                      <a:pt x="16" y="19"/>
                      <a:pt x="19" y="19"/>
                    </a:cubicBezTo>
                    <a:cubicBezTo>
                      <a:pt x="25" y="19"/>
                      <a:pt x="33" y="18"/>
                      <a:pt x="40" y="13"/>
                    </a:cubicBezTo>
                    <a:cubicBezTo>
                      <a:pt x="42" y="15"/>
                      <a:pt x="43" y="17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28"/>
                      <a:pt x="46" y="28"/>
                      <a:pt x="47" y="28"/>
                    </a:cubicBezTo>
                    <a:cubicBezTo>
                      <a:pt x="48" y="28"/>
                      <a:pt x="49" y="31"/>
                      <a:pt x="48" y="35"/>
                    </a:cubicBezTo>
                    <a:cubicBezTo>
                      <a:pt x="48" y="37"/>
                      <a:pt x="47" y="40"/>
                      <a:pt x="46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5"/>
                      <a:pt x="42" y="48"/>
                      <a:pt x="40" y="50"/>
                    </a:cubicBezTo>
                    <a:cubicBezTo>
                      <a:pt x="39" y="53"/>
                      <a:pt x="37" y="55"/>
                      <a:pt x="36" y="56"/>
                    </a:cubicBezTo>
                    <a:cubicBezTo>
                      <a:pt x="33" y="60"/>
                      <a:pt x="31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0" y="60"/>
                      <a:pt x="18" y="60"/>
                      <a:pt x="15" y="56"/>
                    </a:cubicBezTo>
                    <a:cubicBezTo>
                      <a:pt x="13" y="55"/>
                      <a:pt x="12" y="53"/>
                      <a:pt x="10" y="50"/>
                    </a:cubicBezTo>
                    <a:cubicBezTo>
                      <a:pt x="10" y="50"/>
                      <a:pt x="9" y="49"/>
                      <a:pt x="9" y="48"/>
                    </a:cubicBezTo>
                    <a:cubicBezTo>
                      <a:pt x="8" y="47"/>
                      <a:pt x="8" y="45"/>
                      <a:pt x="8" y="44"/>
                    </a:cubicBezTo>
                    <a:cubicBezTo>
                      <a:pt x="7" y="43"/>
                      <a:pt x="7" y="42"/>
                      <a:pt x="7" y="41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3" y="40"/>
                      <a:pt x="3" y="37"/>
                      <a:pt x="3" y="35"/>
                    </a:cubicBezTo>
                    <a:cubicBezTo>
                      <a:pt x="2" y="31"/>
                      <a:pt x="2" y="28"/>
                      <a:pt x="4" y="28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3" name="Freeform 148">
                <a:extLst>
                  <a:ext uri="{FF2B5EF4-FFF2-40B4-BE49-F238E27FC236}">
                    <a16:creationId xmlns:a16="http://schemas.microsoft.com/office/drawing/2014/main" id="{6E700F67-F8BC-4414-941A-57966270BE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5" y="1052"/>
                <a:ext cx="150" cy="128"/>
              </a:xfrm>
              <a:custGeom>
                <a:avLst/>
                <a:gdLst>
                  <a:gd name="T0" fmla="*/ 63 w 63"/>
                  <a:gd name="T1" fmla="*/ 54 h 54"/>
                  <a:gd name="T2" fmla="*/ 54 w 63"/>
                  <a:gd name="T3" fmla="*/ 34 h 54"/>
                  <a:gd name="T4" fmla="*/ 60 w 63"/>
                  <a:gd name="T5" fmla="*/ 21 h 54"/>
                  <a:gd name="T6" fmla="*/ 30 w 63"/>
                  <a:gd name="T7" fmla="*/ 0 h 54"/>
                  <a:gd name="T8" fmla="*/ 0 w 63"/>
                  <a:gd name="T9" fmla="*/ 21 h 54"/>
                  <a:gd name="T10" fmla="*/ 30 w 63"/>
                  <a:gd name="T11" fmla="*/ 42 h 54"/>
                  <a:gd name="T12" fmla="*/ 44 w 63"/>
                  <a:gd name="T13" fmla="*/ 39 h 54"/>
                  <a:gd name="T14" fmla="*/ 63 w 63"/>
                  <a:gd name="T15" fmla="*/ 54 h 54"/>
                  <a:gd name="T16" fmla="*/ 52 w 63"/>
                  <a:gd name="T17" fmla="*/ 33 h 54"/>
                  <a:gd name="T18" fmla="*/ 59 w 63"/>
                  <a:gd name="T19" fmla="*/ 49 h 54"/>
                  <a:gd name="T20" fmla="*/ 44 w 63"/>
                  <a:gd name="T21" fmla="*/ 37 h 54"/>
                  <a:gd name="T22" fmla="*/ 44 w 63"/>
                  <a:gd name="T23" fmla="*/ 38 h 54"/>
                  <a:gd name="T24" fmla="*/ 30 w 63"/>
                  <a:gd name="T25" fmla="*/ 40 h 54"/>
                  <a:gd name="T26" fmla="*/ 2 w 63"/>
                  <a:gd name="T27" fmla="*/ 21 h 54"/>
                  <a:gd name="T28" fmla="*/ 30 w 63"/>
                  <a:gd name="T29" fmla="*/ 2 h 54"/>
                  <a:gd name="T30" fmla="*/ 59 w 63"/>
                  <a:gd name="T31" fmla="*/ 21 h 54"/>
                  <a:gd name="T32" fmla="*/ 52 w 63"/>
                  <a:gd name="T33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54">
                    <a:moveTo>
                      <a:pt x="63" y="54"/>
                    </a:moveTo>
                    <a:cubicBezTo>
                      <a:pt x="54" y="34"/>
                      <a:pt x="54" y="34"/>
                      <a:pt x="54" y="34"/>
                    </a:cubicBezTo>
                    <a:cubicBezTo>
                      <a:pt x="58" y="30"/>
                      <a:pt x="60" y="26"/>
                      <a:pt x="60" y="21"/>
                    </a:cubicBezTo>
                    <a:cubicBezTo>
                      <a:pt x="60" y="9"/>
                      <a:pt x="47" y="0"/>
                      <a:pt x="30" y="0"/>
                    </a:cubicBezTo>
                    <a:cubicBezTo>
                      <a:pt x="14" y="0"/>
                      <a:pt x="0" y="9"/>
                      <a:pt x="0" y="21"/>
                    </a:cubicBezTo>
                    <a:cubicBezTo>
                      <a:pt x="0" y="32"/>
                      <a:pt x="14" y="42"/>
                      <a:pt x="30" y="42"/>
                    </a:cubicBezTo>
                    <a:cubicBezTo>
                      <a:pt x="35" y="42"/>
                      <a:pt x="40" y="41"/>
                      <a:pt x="44" y="39"/>
                    </a:cubicBezTo>
                    <a:lnTo>
                      <a:pt x="63" y="54"/>
                    </a:lnTo>
                    <a:close/>
                    <a:moveTo>
                      <a:pt x="52" y="33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0" y="39"/>
                      <a:pt x="35" y="40"/>
                      <a:pt x="30" y="40"/>
                    </a:cubicBezTo>
                    <a:cubicBezTo>
                      <a:pt x="14" y="40"/>
                      <a:pt x="2" y="31"/>
                      <a:pt x="2" y="21"/>
                    </a:cubicBezTo>
                    <a:cubicBezTo>
                      <a:pt x="2" y="10"/>
                      <a:pt x="14" y="2"/>
                      <a:pt x="30" y="2"/>
                    </a:cubicBezTo>
                    <a:cubicBezTo>
                      <a:pt x="46" y="2"/>
                      <a:pt x="59" y="10"/>
                      <a:pt x="59" y="21"/>
                    </a:cubicBezTo>
                    <a:cubicBezTo>
                      <a:pt x="59" y="25"/>
                      <a:pt x="57" y="30"/>
                      <a:pt x="52" y="33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4" name="Oval 149">
                <a:extLst>
                  <a:ext uri="{FF2B5EF4-FFF2-40B4-BE49-F238E27FC236}">
                    <a16:creationId xmlns:a16="http://schemas.microsoft.com/office/drawing/2014/main" id="{6AACF022-23DD-44CE-98D6-F6BB03A48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1102"/>
                <a:ext cx="10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5" name="Oval 150">
                <a:extLst>
                  <a:ext uri="{FF2B5EF4-FFF2-40B4-BE49-F238E27FC236}">
                    <a16:creationId xmlns:a16="http://schemas.microsoft.com/office/drawing/2014/main" id="{4FB05798-92D9-4CAB-BCE7-43E98BF7C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102"/>
                <a:ext cx="10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6" name="Oval 151">
                <a:extLst>
                  <a:ext uri="{FF2B5EF4-FFF2-40B4-BE49-F238E27FC236}">
                    <a16:creationId xmlns:a16="http://schemas.microsoft.com/office/drawing/2014/main" id="{48F166B5-7A8D-4816-A09B-ED5DDE6ED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" y="1102"/>
                <a:ext cx="9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7" name="Freeform 152">
                <a:extLst>
                  <a:ext uri="{FF2B5EF4-FFF2-40B4-BE49-F238E27FC236}">
                    <a16:creationId xmlns:a16="http://schemas.microsoft.com/office/drawing/2014/main" id="{4BFDF0A4-24B9-48DC-9031-11225B3278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3" y="1357"/>
                <a:ext cx="149" cy="126"/>
              </a:xfrm>
              <a:custGeom>
                <a:avLst/>
                <a:gdLst>
                  <a:gd name="T0" fmla="*/ 63 w 63"/>
                  <a:gd name="T1" fmla="*/ 53 h 53"/>
                  <a:gd name="T2" fmla="*/ 54 w 63"/>
                  <a:gd name="T3" fmla="*/ 33 h 53"/>
                  <a:gd name="T4" fmla="*/ 61 w 63"/>
                  <a:gd name="T5" fmla="*/ 20 h 53"/>
                  <a:gd name="T6" fmla="*/ 30 w 63"/>
                  <a:gd name="T7" fmla="*/ 0 h 53"/>
                  <a:gd name="T8" fmla="*/ 0 w 63"/>
                  <a:gd name="T9" fmla="*/ 20 h 53"/>
                  <a:gd name="T10" fmla="*/ 30 w 63"/>
                  <a:gd name="T11" fmla="*/ 41 h 53"/>
                  <a:gd name="T12" fmla="*/ 44 w 63"/>
                  <a:gd name="T13" fmla="*/ 39 h 53"/>
                  <a:gd name="T14" fmla="*/ 63 w 63"/>
                  <a:gd name="T15" fmla="*/ 53 h 53"/>
                  <a:gd name="T16" fmla="*/ 52 w 63"/>
                  <a:gd name="T17" fmla="*/ 33 h 53"/>
                  <a:gd name="T18" fmla="*/ 59 w 63"/>
                  <a:gd name="T19" fmla="*/ 48 h 53"/>
                  <a:gd name="T20" fmla="*/ 45 w 63"/>
                  <a:gd name="T21" fmla="*/ 37 h 53"/>
                  <a:gd name="T22" fmla="*/ 44 w 63"/>
                  <a:gd name="T23" fmla="*/ 37 h 53"/>
                  <a:gd name="T24" fmla="*/ 30 w 63"/>
                  <a:gd name="T25" fmla="*/ 40 h 53"/>
                  <a:gd name="T26" fmla="*/ 2 w 63"/>
                  <a:gd name="T27" fmla="*/ 20 h 53"/>
                  <a:gd name="T28" fmla="*/ 30 w 63"/>
                  <a:gd name="T29" fmla="*/ 1 h 53"/>
                  <a:gd name="T30" fmla="*/ 59 w 63"/>
                  <a:gd name="T31" fmla="*/ 20 h 53"/>
                  <a:gd name="T32" fmla="*/ 53 w 63"/>
                  <a:gd name="T33" fmla="*/ 32 h 53"/>
                  <a:gd name="T34" fmla="*/ 52 w 63"/>
                  <a:gd name="T35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" h="53">
                    <a:moveTo>
                      <a:pt x="63" y="53"/>
                    </a:moveTo>
                    <a:cubicBezTo>
                      <a:pt x="54" y="33"/>
                      <a:pt x="54" y="33"/>
                      <a:pt x="54" y="33"/>
                    </a:cubicBezTo>
                    <a:cubicBezTo>
                      <a:pt x="58" y="30"/>
                      <a:pt x="61" y="25"/>
                      <a:pt x="61" y="20"/>
                    </a:cubicBezTo>
                    <a:cubicBezTo>
                      <a:pt x="61" y="9"/>
                      <a:pt x="47" y="0"/>
                      <a:pt x="30" y="0"/>
                    </a:cubicBezTo>
                    <a:cubicBezTo>
                      <a:pt x="14" y="0"/>
                      <a:pt x="0" y="9"/>
                      <a:pt x="0" y="20"/>
                    </a:cubicBezTo>
                    <a:cubicBezTo>
                      <a:pt x="0" y="32"/>
                      <a:pt x="14" y="41"/>
                      <a:pt x="30" y="41"/>
                    </a:cubicBezTo>
                    <a:cubicBezTo>
                      <a:pt x="35" y="41"/>
                      <a:pt x="40" y="40"/>
                      <a:pt x="44" y="39"/>
                    </a:cubicBezTo>
                    <a:lnTo>
                      <a:pt x="63" y="53"/>
                    </a:lnTo>
                    <a:close/>
                    <a:moveTo>
                      <a:pt x="52" y="33"/>
                    </a:moveTo>
                    <a:cubicBezTo>
                      <a:pt x="59" y="48"/>
                      <a:pt x="59" y="48"/>
                      <a:pt x="59" y="48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0" y="39"/>
                      <a:pt x="35" y="40"/>
                      <a:pt x="30" y="40"/>
                    </a:cubicBezTo>
                    <a:cubicBezTo>
                      <a:pt x="15" y="40"/>
                      <a:pt x="2" y="31"/>
                      <a:pt x="2" y="20"/>
                    </a:cubicBezTo>
                    <a:cubicBezTo>
                      <a:pt x="2" y="10"/>
                      <a:pt x="15" y="1"/>
                      <a:pt x="30" y="1"/>
                    </a:cubicBezTo>
                    <a:cubicBezTo>
                      <a:pt x="46" y="1"/>
                      <a:pt x="59" y="10"/>
                      <a:pt x="59" y="20"/>
                    </a:cubicBezTo>
                    <a:cubicBezTo>
                      <a:pt x="59" y="25"/>
                      <a:pt x="57" y="29"/>
                      <a:pt x="53" y="32"/>
                    </a:cubicBezTo>
                    <a:lnTo>
                      <a:pt x="52" y="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8" name="Oval 153">
                <a:extLst>
                  <a:ext uri="{FF2B5EF4-FFF2-40B4-BE49-F238E27FC236}">
                    <a16:creationId xmlns:a16="http://schemas.microsoft.com/office/drawing/2014/main" id="{1D0B16C3-B002-4821-A79D-45F9E7AB53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3" y="1407"/>
                <a:ext cx="9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9" name="Oval 154">
                <a:extLst>
                  <a:ext uri="{FF2B5EF4-FFF2-40B4-BE49-F238E27FC236}">
                    <a16:creationId xmlns:a16="http://schemas.microsoft.com/office/drawing/2014/main" id="{0D75DDC6-BE3A-4A62-9479-DA859E232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1" y="1407"/>
                <a:ext cx="10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0" name="Oval 155">
                <a:extLst>
                  <a:ext uri="{FF2B5EF4-FFF2-40B4-BE49-F238E27FC236}">
                    <a16:creationId xmlns:a16="http://schemas.microsoft.com/office/drawing/2014/main" id="{74950735-DD18-482B-A0A3-392DEF5DEB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1407"/>
                <a:ext cx="12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1" name="Freeform 156">
                <a:extLst>
                  <a:ext uri="{FF2B5EF4-FFF2-40B4-BE49-F238E27FC236}">
                    <a16:creationId xmlns:a16="http://schemas.microsoft.com/office/drawing/2014/main" id="{11CBC504-E060-4D3B-8913-BBC937DB2E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52" y="946"/>
                <a:ext cx="112" cy="97"/>
              </a:xfrm>
              <a:custGeom>
                <a:avLst/>
                <a:gdLst>
                  <a:gd name="T0" fmla="*/ 14 w 47"/>
                  <a:gd name="T1" fmla="*/ 30 h 41"/>
                  <a:gd name="T2" fmla="*/ 24 w 47"/>
                  <a:gd name="T3" fmla="*/ 32 h 41"/>
                  <a:gd name="T4" fmla="*/ 47 w 47"/>
                  <a:gd name="T5" fmla="*/ 16 h 41"/>
                  <a:gd name="T6" fmla="*/ 24 w 47"/>
                  <a:gd name="T7" fmla="*/ 0 h 41"/>
                  <a:gd name="T8" fmla="*/ 2 w 47"/>
                  <a:gd name="T9" fmla="*/ 16 h 41"/>
                  <a:gd name="T10" fmla="*/ 7 w 47"/>
                  <a:gd name="T11" fmla="*/ 26 h 41"/>
                  <a:gd name="T12" fmla="*/ 0 w 47"/>
                  <a:gd name="T13" fmla="*/ 41 h 41"/>
                  <a:gd name="T14" fmla="*/ 14 w 47"/>
                  <a:gd name="T15" fmla="*/ 30 h 41"/>
                  <a:gd name="T16" fmla="*/ 8 w 47"/>
                  <a:gd name="T17" fmla="*/ 25 h 41"/>
                  <a:gd name="T18" fmla="*/ 3 w 47"/>
                  <a:gd name="T19" fmla="*/ 16 h 41"/>
                  <a:gd name="T20" fmla="*/ 24 w 47"/>
                  <a:gd name="T21" fmla="*/ 2 h 41"/>
                  <a:gd name="T22" fmla="*/ 46 w 47"/>
                  <a:gd name="T23" fmla="*/ 16 h 41"/>
                  <a:gd name="T24" fmla="*/ 24 w 47"/>
                  <a:gd name="T25" fmla="*/ 30 h 41"/>
                  <a:gd name="T26" fmla="*/ 14 w 47"/>
                  <a:gd name="T27" fmla="*/ 29 h 41"/>
                  <a:gd name="T28" fmla="*/ 14 w 47"/>
                  <a:gd name="T29" fmla="*/ 28 h 41"/>
                  <a:gd name="T30" fmla="*/ 3 w 47"/>
                  <a:gd name="T31" fmla="*/ 37 h 41"/>
                  <a:gd name="T32" fmla="*/ 8 w 47"/>
                  <a:gd name="T33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41">
                    <a:moveTo>
                      <a:pt x="14" y="30"/>
                    </a:moveTo>
                    <a:cubicBezTo>
                      <a:pt x="17" y="31"/>
                      <a:pt x="21" y="32"/>
                      <a:pt x="24" y="32"/>
                    </a:cubicBezTo>
                    <a:cubicBezTo>
                      <a:pt x="37" y="32"/>
                      <a:pt x="47" y="25"/>
                      <a:pt x="47" y="16"/>
                    </a:cubicBezTo>
                    <a:cubicBezTo>
                      <a:pt x="47" y="7"/>
                      <a:pt x="37" y="0"/>
                      <a:pt x="24" y="0"/>
                    </a:cubicBezTo>
                    <a:cubicBezTo>
                      <a:pt x="12" y="0"/>
                      <a:pt x="2" y="7"/>
                      <a:pt x="2" y="16"/>
                    </a:cubicBezTo>
                    <a:cubicBezTo>
                      <a:pt x="2" y="19"/>
                      <a:pt x="3" y="23"/>
                      <a:pt x="7" y="26"/>
                    </a:cubicBezTo>
                    <a:cubicBezTo>
                      <a:pt x="0" y="41"/>
                      <a:pt x="0" y="41"/>
                      <a:pt x="0" y="41"/>
                    </a:cubicBezTo>
                    <a:lnTo>
                      <a:pt x="14" y="30"/>
                    </a:lnTo>
                    <a:close/>
                    <a:moveTo>
                      <a:pt x="8" y="25"/>
                    </a:moveTo>
                    <a:cubicBezTo>
                      <a:pt x="4" y="22"/>
                      <a:pt x="3" y="19"/>
                      <a:pt x="3" y="16"/>
                    </a:cubicBezTo>
                    <a:cubicBezTo>
                      <a:pt x="3" y="8"/>
                      <a:pt x="12" y="2"/>
                      <a:pt x="24" y="2"/>
                    </a:cubicBezTo>
                    <a:cubicBezTo>
                      <a:pt x="36" y="2"/>
                      <a:pt x="46" y="8"/>
                      <a:pt x="46" y="16"/>
                    </a:cubicBezTo>
                    <a:cubicBezTo>
                      <a:pt x="46" y="24"/>
                      <a:pt x="36" y="30"/>
                      <a:pt x="24" y="30"/>
                    </a:cubicBezTo>
                    <a:cubicBezTo>
                      <a:pt x="21" y="30"/>
                      <a:pt x="17" y="30"/>
                      <a:pt x="14" y="29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8" y="25"/>
                      <a:pt x="8" y="25"/>
                      <a:pt x="8" y="25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2" name="Oval 157">
                <a:extLst>
                  <a:ext uri="{FF2B5EF4-FFF2-40B4-BE49-F238E27FC236}">
                    <a16:creationId xmlns:a16="http://schemas.microsoft.com/office/drawing/2014/main" id="{B75B05AB-AC2D-4A0A-93A3-1517B3996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0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3" name="Oval 158">
                <a:extLst>
                  <a:ext uri="{FF2B5EF4-FFF2-40B4-BE49-F238E27FC236}">
                    <a16:creationId xmlns:a16="http://schemas.microsoft.com/office/drawing/2014/main" id="{E6CD61D1-9F1E-4D26-8972-792EC3D0B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5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4" name="Oval 159">
                <a:extLst>
                  <a:ext uri="{FF2B5EF4-FFF2-40B4-BE49-F238E27FC236}">
                    <a16:creationId xmlns:a16="http://schemas.microsoft.com/office/drawing/2014/main" id="{C44705B0-ED9F-4481-A3A9-C152A52EE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1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5" name="Freeform 160">
                <a:extLst>
                  <a:ext uri="{FF2B5EF4-FFF2-40B4-BE49-F238E27FC236}">
                    <a16:creationId xmlns:a16="http://schemas.microsoft.com/office/drawing/2014/main" id="{AFBFE541-D184-4E60-BA69-8B8282A8C6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8" y="1376"/>
                <a:ext cx="158" cy="133"/>
              </a:xfrm>
              <a:custGeom>
                <a:avLst/>
                <a:gdLst>
                  <a:gd name="T0" fmla="*/ 20 w 67"/>
                  <a:gd name="T1" fmla="*/ 41 h 56"/>
                  <a:gd name="T2" fmla="*/ 35 w 67"/>
                  <a:gd name="T3" fmla="*/ 44 h 56"/>
                  <a:gd name="T4" fmla="*/ 67 w 67"/>
                  <a:gd name="T5" fmla="*/ 22 h 56"/>
                  <a:gd name="T6" fmla="*/ 35 w 67"/>
                  <a:gd name="T7" fmla="*/ 0 h 56"/>
                  <a:gd name="T8" fmla="*/ 3 w 67"/>
                  <a:gd name="T9" fmla="*/ 22 h 56"/>
                  <a:gd name="T10" fmla="*/ 10 w 67"/>
                  <a:gd name="T11" fmla="*/ 35 h 56"/>
                  <a:gd name="T12" fmla="*/ 0 w 67"/>
                  <a:gd name="T13" fmla="*/ 56 h 56"/>
                  <a:gd name="T14" fmla="*/ 20 w 67"/>
                  <a:gd name="T15" fmla="*/ 41 h 56"/>
                  <a:gd name="T16" fmla="*/ 12 w 67"/>
                  <a:gd name="T17" fmla="*/ 34 h 56"/>
                  <a:gd name="T18" fmla="*/ 5 w 67"/>
                  <a:gd name="T19" fmla="*/ 22 h 56"/>
                  <a:gd name="T20" fmla="*/ 35 w 67"/>
                  <a:gd name="T21" fmla="*/ 1 h 56"/>
                  <a:gd name="T22" fmla="*/ 65 w 67"/>
                  <a:gd name="T23" fmla="*/ 22 h 56"/>
                  <a:gd name="T24" fmla="*/ 35 w 67"/>
                  <a:gd name="T25" fmla="*/ 42 h 56"/>
                  <a:gd name="T26" fmla="*/ 20 w 67"/>
                  <a:gd name="T27" fmla="*/ 39 h 56"/>
                  <a:gd name="T28" fmla="*/ 20 w 67"/>
                  <a:gd name="T29" fmla="*/ 39 h 56"/>
                  <a:gd name="T30" fmla="*/ 5 w 67"/>
                  <a:gd name="T31" fmla="*/ 51 h 56"/>
                  <a:gd name="T32" fmla="*/ 12 w 67"/>
                  <a:gd name="T33" fmla="*/ 35 h 56"/>
                  <a:gd name="T34" fmla="*/ 12 w 67"/>
                  <a:gd name="T35" fmla="*/ 3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56">
                    <a:moveTo>
                      <a:pt x="20" y="41"/>
                    </a:moveTo>
                    <a:cubicBezTo>
                      <a:pt x="25" y="43"/>
                      <a:pt x="30" y="44"/>
                      <a:pt x="35" y="44"/>
                    </a:cubicBezTo>
                    <a:cubicBezTo>
                      <a:pt x="53" y="44"/>
                      <a:pt x="67" y="34"/>
                      <a:pt x="67" y="22"/>
                    </a:cubicBezTo>
                    <a:cubicBezTo>
                      <a:pt x="67" y="9"/>
                      <a:pt x="53" y="0"/>
                      <a:pt x="35" y="0"/>
                    </a:cubicBezTo>
                    <a:cubicBezTo>
                      <a:pt x="17" y="0"/>
                      <a:pt x="3" y="9"/>
                      <a:pt x="3" y="22"/>
                    </a:cubicBezTo>
                    <a:cubicBezTo>
                      <a:pt x="3" y="27"/>
                      <a:pt x="6" y="31"/>
                      <a:pt x="10" y="35"/>
                    </a:cubicBezTo>
                    <a:cubicBezTo>
                      <a:pt x="0" y="56"/>
                      <a:pt x="0" y="56"/>
                      <a:pt x="0" y="56"/>
                    </a:cubicBezTo>
                    <a:lnTo>
                      <a:pt x="20" y="41"/>
                    </a:lnTo>
                    <a:close/>
                    <a:moveTo>
                      <a:pt x="12" y="34"/>
                    </a:moveTo>
                    <a:cubicBezTo>
                      <a:pt x="7" y="31"/>
                      <a:pt x="5" y="26"/>
                      <a:pt x="5" y="22"/>
                    </a:cubicBezTo>
                    <a:cubicBezTo>
                      <a:pt x="5" y="10"/>
                      <a:pt x="18" y="1"/>
                      <a:pt x="35" y="1"/>
                    </a:cubicBezTo>
                    <a:cubicBezTo>
                      <a:pt x="52" y="1"/>
                      <a:pt x="65" y="10"/>
                      <a:pt x="65" y="22"/>
                    </a:cubicBezTo>
                    <a:cubicBezTo>
                      <a:pt x="65" y="33"/>
                      <a:pt x="52" y="42"/>
                      <a:pt x="35" y="42"/>
                    </a:cubicBezTo>
                    <a:cubicBezTo>
                      <a:pt x="30" y="42"/>
                      <a:pt x="25" y="41"/>
                      <a:pt x="20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12" y="35"/>
                      <a:pt x="12" y="35"/>
                      <a:pt x="12" y="35"/>
                    </a:cubicBez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6" name="Oval 161">
                <a:extLst>
                  <a:ext uri="{FF2B5EF4-FFF2-40B4-BE49-F238E27FC236}">
                    <a16:creationId xmlns:a16="http://schemas.microsoft.com/office/drawing/2014/main" id="{6EBC87BF-0A73-42F6-ABB4-35EF97203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1428"/>
                <a:ext cx="10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7" name="Oval 162">
                <a:extLst>
                  <a:ext uri="{FF2B5EF4-FFF2-40B4-BE49-F238E27FC236}">
                    <a16:creationId xmlns:a16="http://schemas.microsoft.com/office/drawing/2014/main" id="{955ACA69-D345-4C11-BCFB-9584DB6C84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3" y="1428"/>
                <a:ext cx="12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8" name="Oval 163">
                <a:extLst>
                  <a:ext uri="{FF2B5EF4-FFF2-40B4-BE49-F238E27FC236}">
                    <a16:creationId xmlns:a16="http://schemas.microsoft.com/office/drawing/2014/main" id="{94CD7C2E-6D93-4266-9526-57DA3E162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428"/>
                <a:ext cx="12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9" name="Freeform 164">
                <a:extLst>
                  <a:ext uri="{FF2B5EF4-FFF2-40B4-BE49-F238E27FC236}">
                    <a16:creationId xmlns:a16="http://schemas.microsoft.com/office/drawing/2014/main" id="{D662F305-8093-413B-8BBB-969A01859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9" y="1499"/>
                <a:ext cx="286" cy="367"/>
              </a:xfrm>
              <a:custGeom>
                <a:avLst/>
                <a:gdLst>
                  <a:gd name="T0" fmla="*/ 121 w 121"/>
                  <a:gd name="T1" fmla="*/ 149 h 155"/>
                  <a:gd name="T2" fmla="*/ 121 w 121"/>
                  <a:gd name="T3" fmla="*/ 4 h 155"/>
                  <a:gd name="T4" fmla="*/ 6 w 121"/>
                  <a:gd name="T5" fmla="*/ 0 h 155"/>
                  <a:gd name="T6" fmla="*/ 0 w 121"/>
                  <a:gd name="T7" fmla="*/ 6 h 155"/>
                  <a:gd name="T8" fmla="*/ 114 w 121"/>
                  <a:gd name="T9" fmla="*/ 12 h 155"/>
                  <a:gd name="T10" fmla="*/ 114 w 121"/>
                  <a:gd name="T11" fmla="*/ 155 h 155"/>
                  <a:gd name="T12" fmla="*/ 121 w 121"/>
                  <a:gd name="T1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155">
                    <a:moveTo>
                      <a:pt x="121" y="149"/>
                    </a:moveTo>
                    <a:cubicBezTo>
                      <a:pt x="121" y="4"/>
                      <a:pt x="121" y="4"/>
                      <a:pt x="121" y="4"/>
                    </a:cubicBezTo>
                    <a:cubicBezTo>
                      <a:pt x="65" y="2"/>
                      <a:pt x="41" y="8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35" y="15"/>
                      <a:pt x="59" y="9"/>
                      <a:pt x="114" y="12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4" y="155"/>
                      <a:pt x="120" y="149"/>
                      <a:pt x="121" y="149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0" name="Freeform 165">
                <a:extLst>
                  <a:ext uri="{FF2B5EF4-FFF2-40B4-BE49-F238E27FC236}">
                    <a16:creationId xmlns:a16="http://schemas.microsoft.com/office/drawing/2014/main" id="{E49E230C-29FD-42F5-93B6-56F23919B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2" y="1518"/>
                <a:ext cx="272" cy="363"/>
              </a:xfrm>
              <a:custGeom>
                <a:avLst/>
                <a:gdLst>
                  <a:gd name="T0" fmla="*/ 109 w 115"/>
                  <a:gd name="T1" fmla="*/ 152 h 153"/>
                  <a:gd name="T2" fmla="*/ 115 w 115"/>
                  <a:gd name="T3" fmla="*/ 152 h 153"/>
                  <a:gd name="T4" fmla="*/ 115 w 115"/>
                  <a:gd name="T5" fmla="*/ 150 h 153"/>
                  <a:gd name="T6" fmla="*/ 115 w 115"/>
                  <a:gd name="T7" fmla="*/ 7 h 153"/>
                  <a:gd name="T8" fmla="*/ 71 w 115"/>
                  <a:gd name="T9" fmla="*/ 6 h 153"/>
                  <a:gd name="T10" fmla="*/ 54 w 115"/>
                  <a:gd name="T11" fmla="*/ 6 h 153"/>
                  <a:gd name="T12" fmla="*/ 0 w 115"/>
                  <a:gd name="T13" fmla="*/ 0 h 153"/>
                  <a:gd name="T14" fmla="*/ 1 w 115"/>
                  <a:gd name="T15" fmla="*/ 146 h 153"/>
                  <a:gd name="T16" fmla="*/ 58 w 115"/>
                  <a:gd name="T17" fmla="*/ 153 h 153"/>
                  <a:gd name="T18" fmla="*/ 109 w 115"/>
                  <a:gd name="T19" fmla="*/ 152 h 153"/>
                  <a:gd name="T20" fmla="*/ 2 w 115"/>
                  <a:gd name="T21" fmla="*/ 2 h 153"/>
                  <a:gd name="T22" fmla="*/ 54 w 115"/>
                  <a:gd name="T23" fmla="*/ 7 h 153"/>
                  <a:gd name="T24" fmla="*/ 62 w 115"/>
                  <a:gd name="T25" fmla="*/ 7 h 153"/>
                  <a:gd name="T26" fmla="*/ 71 w 115"/>
                  <a:gd name="T27" fmla="*/ 7 h 153"/>
                  <a:gd name="T28" fmla="*/ 113 w 115"/>
                  <a:gd name="T29" fmla="*/ 8 h 153"/>
                  <a:gd name="T30" fmla="*/ 113 w 115"/>
                  <a:gd name="T31" fmla="*/ 150 h 153"/>
                  <a:gd name="T32" fmla="*/ 113 w 115"/>
                  <a:gd name="T33" fmla="*/ 150 h 153"/>
                  <a:gd name="T34" fmla="*/ 109 w 115"/>
                  <a:gd name="T35" fmla="*/ 150 h 153"/>
                  <a:gd name="T36" fmla="*/ 81 w 115"/>
                  <a:gd name="T37" fmla="*/ 151 h 153"/>
                  <a:gd name="T38" fmla="*/ 58 w 115"/>
                  <a:gd name="T39" fmla="*/ 151 h 153"/>
                  <a:gd name="T40" fmla="*/ 2 w 115"/>
                  <a:gd name="T41" fmla="*/ 145 h 153"/>
                  <a:gd name="T42" fmla="*/ 2 w 115"/>
                  <a:gd name="T43" fmla="*/ 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53">
                    <a:moveTo>
                      <a:pt x="109" y="152"/>
                    </a:moveTo>
                    <a:cubicBezTo>
                      <a:pt x="111" y="152"/>
                      <a:pt x="113" y="152"/>
                      <a:pt x="115" y="152"/>
                    </a:cubicBezTo>
                    <a:cubicBezTo>
                      <a:pt x="115" y="150"/>
                      <a:pt x="115" y="150"/>
                      <a:pt x="115" y="150"/>
                    </a:cubicBezTo>
                    <a:cubicBezTo>
                      <a:pt x="115" y="7"/>
                      <a:pt x="115" y="7"/>
                      <a:pt x="115" y="7"/>
                    </a:cubicBezTo>
                    <a:cubicBezTo>
                      <a:pt x="98" y="6"/>
                      <a:pt x="83" y="6"/>
                      <a:pt x="71" y="6"/>
                    </a:cubicBezTo>
                    <a:cubicBezTo>
                      <a:pt x="65" y="6"/>
                      <a:pt x="59" y="6"/>
                      <a:pt x="54" y="6"/>
                    </a:cubicBezTo>
                    <a:cubicBezTo>
                      <a:pt x="35" y="6"/>
                      <a:pt x="19" y="5"/>
                      <a:pt x="0" y="0"/>
                    </a:cubicBezTo>
                    <a:cubicBezTo>
                      <a:pt x="1" y="146"/>
                      <a:pt x="1" y="146"/>
                      <a:pt x="1" y="146"/>
                    </a:cubicBezTo>
                    <a:cubicBezTo>
                      <a:pt x="21" y="151"/>
                      <a:pt x="39" y="153"/>
                      <a:pt x="58" y="153"/>
                    </a:cubicBezTo>
                    <a:cubicBezTo>
                      <a:pt x="74" y="153"/>
                      <a:pt x="90" y="152"/>
                      <a:pt x="109" y="152"/>
                    </a:cubicBezTo>
                    <a:close/>
                    <a:moveTo>
                      <a:pt x="2" y="2"/>
                    </a:moveTo>
                    <a:cubicBezTo>
                      <a:pt x="21" y="7"/>
                      <a:pt x="37" y="7"/>
                      <a:pt x="54" y="7"/>
                    </a:cubicBezTo>
                    <a:cubicBezTo>
                      <a:pt x="57" y="7"/>
                      <a:pt x="59" y="7"/>
                      <a:pt x="62" y="7"/>
                    </a:cubicBezTo>
                    <a:cubicBezTo>
                      <a:pt x="65" y="7"/>
                      <a:pt x="68" y="7"/>
                      <a:pt x="71" y="7"/>
                    </a:cubicBezTo>
                    <a:cubicBezTo>
                      <a:pt x="82" y="7"/>
                      <a:pt x="96" y="7"/>
                      <a:pt x="113" y="8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2" y="150"/>
                      <a:pt x="110" y="150"/>
                      <a:pt x="109" y="150"/>
                    </a:cubicBezTo>
                    <a:cubicBezTo>
                      <a:pt x="99" y="150"/>
                      <a:pt x="90" y="150"/>
                      <a:pt x="81" y="151"/>
                    </a:cubicBezTo>
                    <a:cubicBezTo>
                      <a:pt x="73" y="151"/>
                      <a:pt x="66" y="151"/>
                      <a:pt x="58" y="151"/>
                    </a:cubicBezTo>
                    <a:cubicBezTo>
                      <a:pt x="42" y="151"/>
                      <a:pt x="23" y="150"/>
                      <a:pt x="2" y="145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1" name="Freeform 166">
                <a:extLst>
                  <a:ext uri="{FF2B5EF4-FFF2-40B4-BE49-F238E27FC236}">
                    <a16:creationId xmlns:a16="http://schemas.microsoft.com/office/drawing/2014/main" id="{3D3E167D-FAA0-44AB-B824-70DCC2E92F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03" y="1547"/>
                <a:ext cx="230" cy="312"/>
              </a:xfrm>
              <a:custGeom>
                <a:avLst/>
                <a:gdLst>
                  <a:gd name="T0" fmla="*/ 72 w 97"/>
                  <a:gd name="T1" fmla="*/ 132 h 132"/>
                  <a:gd name="T2" fmla="*/ 90 w 97"/>
                  <a:gd name="T3" fmla="*/ 131 h 132"/>
                  <a:gd name="T4" fmla="*/ 97 w 97"/>
                  <a:gd name="T5" fmla="*/ 124 h 132"/>
                  <a:gd name="T6" fmla="*/ 97 w 97"/>
                  <a:gd name="T7" fmla="*/ 10 h 132"/>
                  <a:gd name="T8" fmla="*/ 90 w 97"/>
                  <a:gd name="T9" fmla="*/ 3 h 132"/>
                  <a:gd name="T10" fmla="*/ 62 w 97"/>
                  <a:gd name="T11" fmla="*/ 2 h 132"/>
                  <a:gd name="T12" fmla="*/ 54 w 97"/>
                  <a:gd name="T13" fmla="*/ 2 h 132"/>
                  <a:gd name="T14" fmla="*/ 53 w 97"/>
                  <a:gd name="T15" fmla="*/ 2 h 132"/>
                  <a:gd name="T16" fmla="*/ 45 w 97"/>
                  <a:gd name="T17" fmla="*/ 2 h 132"/>
                  <a:gd name="T18" fmla="*/ 8 w 97"/>
                  <a:gd name="T19" fmla="*/ 0 h 132"/>
                  <a:gd name="T20" fmla="*/ 0 w 97"/>
                  <a:gd name="T21" fmla="*/ 8 h 132"/>
                  <a:gd name="T22" fmla="*/ 0 w 97"/>
                  <a:gd name="T23" fmla="*/ 121 h 132"/>
                  <a:gd name="T24" fmla="*/ 6 w 97"/>
                  <a:gd name="T25" fmla="*/ 128 h 132"/>
                  <a:gd name="T26" fmla="*/ 49 w 97"/>
                  <a:gd name="T27" fmla="*/ 132 h 132"/>
                  <a:gd name="T28" fmla="*/ 72 w 97"/>
                  <a:gd name="T29" fmla="*/ 132 h 132"/>
                  <a:gd name="T30" fmla="*/ 49 w 97"/>
                  <a:gd name="T31" fmla="*/ 131 h 132"/>
                  <a:gd name="T32" fmla="*/ 6 w 97"/>
                  <a:gd name="T33" fmla="*/ 127 h 132"/>
                  <a:gd name="T34" fmla="*/ 1 w 97"/>
                  <a:gd name="T35" fmla="*/ 121 h 132"/>
                  <a:gd name="T36" fmla="*/ 1 w 97"/>
                  <a:gd name="T37" fmla="*/ 8 h 132"/>
                  <a:gd name="T38" fmla="*/ 7 w 97"/>
                  <a:gd name="T39" fmla="*/ 2 h 132"/>
                  <a:gd name="T40" fmla="*/ 8 w 97"/>
                  <a:gd name="T41" fmla="*/ 2 h 132"/>
                  <a:gd name="T42" fmla="*/ 45 w 97"/>
                  <a:gd name="T43" fmla="*/ 3 h 132"/>
                  <a:gd name="T44" fmla="*/ 53 w 97"/>
                  <a:gd name="T45" fmla="*/ 3 h 132"/>
                  <a:gd name="T46" fmla="*/ 54 w 97"/>
                  <a:gd name="T47" fmla="*/ 3 h 132"/>
                  <a:gd name="T48" fmla="*/ 62 w 97"/>
                  <a:gd name="T49" fmla="*/ 3 h 132"/>
                  <a:gd name="T50" fmla="*/ 90 w 97"/>
                  <a:gd name="T51" fmla="*/ 4 h 132"/>
                  <a:gd name="T52" fmla="*/ 96 w 97"/>
                  <a:gd name="T53" fmla="*/ 10 h 132"/>
                  <a:gd name="T54" fmla="*/ 96 w 97"/>
                  <a:gd name="T55" fmla="*/ 124 h 132"/>
                  <a:gd name="T56" fmla="*/ 90 w 97"/>
                  <a:gd name="T57" fmla="*/ 130 h 132"/>
                  <a:gd name="T58" fmla="*/ 72 w 97"/>
                  <a:gd name="T59" fmla="*/ 130 h 132"/>
                  <a:gd name="T60" fmla="*/ 72 w 97"/>
                  <a:gd name="T61" fmla="*/ 130 h 132"/>
                  <a:gd name="T62" fmla="*/ 49 w 97"/>
                  <a:gd name="T63" fmla="*/ 13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7" h="132">
                    <a:moveTo>
                      <a:pt x="72" y="132"/>
                    </a:moveTo>
                    <a:cubicBezTo>
                      <a:pt x="78" y="131"/>
                      <a:pt x="84" y="131"/>
                      <a:pt x="90" y="131"/>
                    </a:cubicBezTo>
                    <a:cubicBezTo>
                      <a:pt x="94" y="131"/>
                      <a:pt x="97" y="128"/>
                      <a:pt x="97" y="124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97" y="6"/>
                      <a:pt x="94" y="3"/>
                      <a:pt x="90" y="3"/>
                    </a:cubicBezTo>
                    <a:cubicBezTo>
                      <a:pt x="79" y="2"/>
                      <a:pt x="69" y="2"/>
                      <a:pt x="62" y="2"/>
                    </a:cubicBezTo>
                    <a:cubicBezTo>
                      <a:pt x="59" y="2"/>
                      <a:pt x="56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0" y="2"/>
                      <a:pt x="48" y="2"/>
                      <a:pt x="45" y="2"/>
                    </a:cubicBezTo>
                    <a:cubicBezTo>
                      <a:pt x="34" y="2"/>
                      <a:pt x="21" y="2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5"/>
                      <a:pt x="3" y="128"/>
                      <a:pt x="6" y="128"/>
                    </a:cubicBezTo>
                    <a:cubicBezTo>
                      <a:pt x="22" y="131"/>
                      <a:pt x="37" y="132"/>
                      <a:pt x="49" y="132"/>
                    </a:cubicBezTo>
                    <a:cubicBezTo>
                      <a:pt x="57" y="132"/>
                      <a:pt x="64" y="132"/>
                      <a:pt x="72" y="132"/>
                    </a:cubicBezTo>
                    <a:close/>
                    <a:moveTo>
                      <a:pt x="49" y="131"/>
                    </a:moveTo>
                    <a:cubicBezTo>
                      <a:pt x="37" y="131"/>
                      <a:pt x="22" y="130"/>
                      <a:pt x="6" y="127"/>
                    </a:cubicBezTo>
                    <a:cubicBezTo>
                      <a:pt x="4" y="127"/>
                      <a:pt x="1" y="124"/>
                      <a:pt x="1" y="12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4"/>
                      <a:pt x="4" y="2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21" y="3"/>
                      <a:pt x="33" y="3"/>
                      <a:pt x="45" y="3"/>
                    </a:cubicBezTo>
                    <a:cubicBezTo>
                      <a:pt x="48" y="3"/>
                      <a:pt x="50" y="3"/>
                      <a:pt x="53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6" y="3"/>
                      <a:pt x="59" y="3"/>
                      <a:pt x="62" y="3"/>
                    </a:cubicBezTo>
                    <a:cubicBezTo>
                      <a:pt x="69" y="3"/>
                      <a:pt x="79" y="3"/>
                      <a:pt x="90" y="4"/>
                    </a:cubicBezTo>
                    <a:cubicBezTo>
                      <a:pt x="93" y="4"/>
                      <a:pt x="96" y="7"/>
                      <a:pt x="96" y="10"/>
                    </a:cubicBezTo>
                    <a:cubicBezTo>
                      <a:pt x="96" y="124"/>
                      <a:pt x="96" y="124"/>
                      <a:pt x="96" y="124"/>
                    </a:cubicBezTo>
                    <a:cubicBezTo>
                      <a:pt x="96" y="127"/>
                      <a:pt x="93" y="130"/>
                      <a:pt x="90" y="130"/>
                    </a:cubicBezTo>
                    <a:cubicBezTo>
                      <a:pt x="84" y="130"/>
                      <a:pt x="78" y="130"/>
                      <a:pt x="72" y="130"/>
                    </a:cubicBezTo>
                    <a:cubicBezTo>
                      <a:pt x="72" y="130"/>
                      <a:pt x="72" y="130"/>
                      <a:pt x="72" y="130"/>
                    </a:cubicBezTo>
                    <a:cubicBezTo>
                      <a:pt x="64" y="131"/>
                      <a:pt x="57" y="131"/>
                      <a:pt x="49" y="13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2" name="Freeform 167">
                <a:extLst>
                  <a:ext uri="{FF2B5EF4-FFF2-40B4-BE49-F238E27FC236}">
                    <a16:creationId xmlns:a16="http://schemas.microsoft.com/office/drawing/2014/main" id="{FDA5E53B-6D8F-4F4C-8D8C-7D4C2EDF3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672"/>
                <a:ext cx="127" cy="3"/>
              </a:xfrm>
              <a:custGeom>
                <a:avLst/>
                <a:gdLst>
                  <a:gd name="T0" fmla="*/ 34 w 54"/>
                  <a:gd name="T1" fmla="*/ 1 h 1"/>
                  <a:gd name="T2" fmla="*/ 35 w 54"/>
                  <a:gd name="T3" fmla="*/ 1 h 1"/>
                  <a:gd name="T4" fmla="*/ 54 w 54"/>
                  <a:gd name="T5" fmla="*/ 1 h 1"/>
                  <a:gd name="T6" fmla="*/ 54 w 54"/>
                  <a:gd name="T7" fmla="*/ 0 h 1"/>
                  <a:gd name="T8" fmla="*/ 35 w 54"/>
                  <a:gd name="T9" fmla="*/ 0 h 1"/>
                  <a:gd name="T10" fmla="*/ 34 w 54"/>
                  <a:gd name="T11" fmla="*/ 0 h 1"/>
                  <a:gd name="T12" fmla="*/ 24 w 54"/>
                  <a:gd name="T13" fmla="*/ 0 h 1"/>
                  <a:gd name="T14" fmla="*/ 0 w 54"/>
                  <a:gd name="T15" fmla="*/ 0 h 1"/>
                  <a:gd name="T16" fmla="*/ 0 w 54"/>
                  <a:gd name="T17" fmla="*/ 1 h 1"/>
                  <a:gd name="T18" fmla="*/ 24 w 54"/>
                  <a:gd name="T19" fmla="*/ 1 h 1"/>
                  <a:gd name="T20" fmla="*/ 34 w 5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34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1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1" y="1"/>
                      <a:pt x="34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3" name="Freeform 168">
                <a:extLst>
                  <a:ext uri="{FF2B5EF4-FFF2-40B4-BE49-F238E27FC236}">
                    <a16:creationId xmlns:a16="http://schemas.microsoft.com/office/drawing/2014/main" id="{4377DD69-2466-4A08-A0E2-7BEEF78F1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691"/>
                <a:ext cx="127" cy="3"/>
              </a:xfrm>
              <a:custGeom>
                <a:avLst/>
                <a:gdLst>
                  <a:gd name="T0" fmla="*/ 33 w 54"/>
                  <a:gd name="T1" fmla="*/ 1 h 1"/>
                  <a:gd name="T2" fmla="*/ 35 w 54"/>
                  <a:gd name="T3" fmla="*/ 1 h 1"/>
                  <a:gd name="T4" fmla="*/ 54 w 54"/>
                  <a:gd name="T5" fmla="*/ 1 h 1"/>
                  <a:gd name="T6" fmla="*/ 54 w 54"/>
                  <a:gd name="T7" fmla="*/ 0 h 1"/>
                  <a:gd name="T8" fmla="*/ 35 w 54"/>
                  <a:gd name="T9" fmla="*/ 0 h 1"/>
                  <a:gd name="T10" fmla="*/ 33 w 54"/>
                  <a:gd name="T11" fmla="*/ 0 h 1"/>
                  <a:gd name="T12" fmla="*/ 24 w 54"/>
                  <a:gd name="T13" fmla="*/ 0 h 1"/>
                  <a:gd name="T14" fmla="*/ 0 w 54"/>
                  <a:gd name="T15" fmla="*/ 0 h 1"/>
                  <a:gd name="T16" fmla="*/ 0 w 54"/>
                  <a:gd name="T17" fmla="*/ 1 h 1"/>
                  <a:gd name="T18" fmla="*/ 24 w 54"/>
                  <a:gd name="T19" fmla="*/ 1 h 1"/>
                  <a:gd name="T20" fmla="*/ 33 w 5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33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1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0" y="1"/>
                      <a:pt x="33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4" name="Freeform 169">
                <a:extLst>
                  <a:ext uri="{FF2B5EF4-FFF2-40B4-BE49-F238E27FC236}">
                    <a16:creationId xmlns:a16="http://schemas.microsoft.com/office/drawing/2014/main" id="{7AFC842F-D9AF-4949-BA23-ED2D942CF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10"/>
                <a:ext cx="127" cy="5"/>
              </a:xfrm>
              <a:custGeom>
                <a:avLst/>
                <a:gdLst>
                  <a:gd name="T0" fmla="*/ 34 w 54"/>
                  <a:gd name="T1" fmla="*/ 2 h 2"/>
                  <a:gd name="T2" fmla="*/ 35 w 54"/>
                  <a:gd name="T3" fmla="*/ 2 h 2"/>
                  <a:gd name="T4" fmla="*/ 54 w 54"/>
                  <a:gd name="T5" fmla="*/ 2 h 2"/>
                  <a:gd name="T6" fmla="*/ 54 w 54"/>
                  <a:gd name="T7" fmla="*/ 1 h 2"/>
                  <a:gd name="T8" fmla="*/ 35 w 54"/>
                  <a:gd name="T9" fmla="*/ 1 h 2"/>
                  <a:gd name="T10" fmla="*/ 34 w 54"/>
                  <a:gd name="T11" fmla="*/ 1 h 2"/>
                  <a:gd name="T12" fmla="*/ 24 w 54"/>
                  <a:gd name="T13" fmla="*/ 1 h 2"/>
                  <a:gd name="T14" fmla="*/ 0 w 54"/>
                  <a:gd name="T15" fmla="*/ 0 h 2"/>
                  <a:gd name="T16" fmla="*/ 0 w 54"/>
                  <a:gd name="T17" fmla="*/ 1 h 2"/>
                  <a:gd name="T18" fmla="*/ 24 w 54"/>
                  <a:gd name="T19" fmla="*/ 2 h 2"/>
                  <a:gd name="T20" fmla="*/ 34 w 54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">
                    <a:moveTo>
                      <a:pt x="34" y="2"/>
                    </a:moveTo>
                    <a:cubicBezTo>
                      <a:pt x="35" y="2"/>
                      <a:pt x="35" y="2"/>
                      <a:pt x="35" y="2"/>
                    </a:cubicBezTo>
                    <a:cubicBezTo>
                      <a:pt x="41" y="2"/>
                      <a:pt x="47" y="2"/>
                      <a:pt x="54" y="2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7" y="1"/>
                      <a:pt x="41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1" y="1"/>
                      <a:pt x="27" y="1"/>
                      <a:pt x="24" y="1"/>
                    </a:cubicBezTo>
                    <a:cubicBezTo>
                      <a:pt x="17" y="1"/>
                      <a:pt x="8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2"/>
                      <a:pt x="17" y="2"/>
                      <a:pt x="24" y="2"/>
                    </a:cubicBezTo>
                    <a:cubicBezTo>
                      <a:pt x="27" y="2"/>
                      <a:pt x="31" y="2"/>
                      <a:pt x="34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5" name="Freeform 170">
                <a:extLst>
                  <a:ext uri="{FF2B5EF4-FFF2-40B4-BE49-F238E27FC236}">
                    <a16:creationId xmlns:a16="http://schemas.microsoft.com/office/drawing/2014/main" id="{2BB58F48-28FA-4F91-BAEB-D4C535849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29"/>
                <a:ext cx="127" cy="5"/>
              </a:xfrm>
              <a:custGeom>
                <a:avLst/>
                <a:gdLst>
                  <a:gd name="T0" fmla="*/ 34 w 54"/>
                  <a:gd name="T1" fmla="*/ 2 h 2"/>
                  <a:gd name="T2" fmla="*/ 35 w 54"/>
                  <a:gd name="T3" fmla="*/ 2 h 2"/>
                  <a:gd name="T4" fmla="*/ 54 w 54"/>
                  <a:gd name="T5" fmla="*/ 2 h 2"/>
                  <a:gd name="T6" fmla="*/ 54 w 54"/>
                  <a:gd name="T7" fmla="*/ 1 h 2"/>
                  <a:gd name="T8" fmla="*/ 35 w 54"/>
                  <a:gd name="T9" fmla="*/ 1 h 2"/>
                  <a:gd name="T10" fmla="*/ 34 w 54"/>
                  <a:gd name="T11" fmla="*/ 1 h 2"/>
                  <a:gd name="T12" fmla="*/ 24 w 54"/>
                  <a:gd name="T13" fmla="*/ 1 h 2"/>
                  <a:gd name="T14" fmla="*/ 0 w 54"/>
                  <a:gd name="T15" fmla="*/ 0 h 2"/>
                  <a:gd name="T16" fmla="*/ 0 w 54"/>
                  <a:gd name="T17" fmla="*/ 2 h 2"/>
                  <a:gd name="T18" fmla="*/ 24 w 54"/>
                  <a:gd name="T19" fmla="*/ 2 h 2"/>
                  <a:gd name="T20" fmla="*/ 34 w 54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">
                    <a:moveTo>
                      <a:pt x="34" y="2"/>
                    </a:moveTo>
                    <a:cubicBezTo>
                      <a:pt x="35" y="2"/>
                      <a:pt x="35" y="2"/>
                      <a:pt x="35" y="2"/>
                    </a:cubicBezTo>
                    <a:cubicBezTo>
                      <a:pt x="41" y="2"/>
                      <a:pt x="47" y="2"/>
                      <a:pt x="54" y="2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7" y="1"/>
                      <a:pt x="41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1" y="1"/>
                      <a:pt x="27" y="1"/>
                      <a:pt x="24" y="1"/>
                    </a:cubicBezTo>
                    <a:cubicBezTo>
                      <a:pt x="17" y="1"/>
                      <a:pt x="8" y="1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17" y="2"/>
                      <a:pt x="24" y="2"/>
                    </a:cubicBezTo>
                    <a:cubicBezTo>
                      <a:pt x="27" y="2"/>
                      <a:pt x="31" y="2"/>
                      <a:pt x="34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6" name="Freeform 171">
                <a:extLst>
                  <a:ext uri="{FF2B5EF4-FFF2-40B4-BE49-F238E27FC236}">
                    <a16:creationId xmlns:a16="http://schemas.microsoft.com/office/drawing/2014/main" id="{5F6A099F-BF09-40D4-8748-694FE3CBE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50"/>
                <a:ext cx="127" cy="3"/>
              </a:xfrm>
              <a:custGeom>
                <a:avLst/>
                <a:gdLst>
                  <a:gd name="T0" fmla="*/ 54 w 54"/>
                  <a:gd name="T1" fmla="*/ 0 h 1"/>
                  <a:gd name="T2" fmla="*/ 35 w 54"/>
                  <a:gd name="T3" fmla="*/ 0 h 1"/>
                  <a:gd name="T4" fmla="*/ 34 w 54"/>
                  <a:gd name="T5" fmla="*/ 0 h 1"/>
                  <a:gd name="T6" fmla="*/ 24 w 54"/>
                  <a:gd name="T7" fmla="*/ 0 h 1"/>
                  <a:gd name="T8" fmla="*/ 0 w 54"/>
                  <a:gd name="T9" fmla="*/ 0 h 1"/>
                  <a:gd name="T10" fmla="*/ 0 w 54"/>
                  <a:gd name="T11" fmla="*/ 1 h 1"/>
                  <a:gd name="T12" fmla="*/ 24 w 54"/>
                  <a:gd name="T13" fmla="*/ 1 h 1"/>
                  <a:gd name="T14" fmla="*/ 34 w 54"/>
                  <a:gd name="T15" fmla="*/ 1 h 1"/>
                  <a:gd name="T16" fmla="*/ 35 w 54"/>
                  <a:gd name="T17" fmla="*/ 1 h 1"/>
                  <a:gd name="T18" fmla="*/ 54 w 54"/>
                  <a:gd name="T19" fmla="*/ 1 h 1"/>
                  <a:gd name="T20" fmla="*/ 54 w 54"/>
                  <a:gd name="T2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54" y="0"/>
                    </a:moveTo>
                    <a:cubicBezTo>
                      <a:pt x="47" y="0"/>
                      <a:pt x="41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1" y="1"/>
                      <a:pt x="34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7" name="Freeform 172">
                <a:extLst>
                  <a:ext uri="{FF2B5EF4-FFF2-40B4-BE49-F238E27FC236}">
                    <a16:creationId xmlns:a16="http://schemas.microsoft.com/office/drawing/2014/main" id="{78A4C3C0-44E2-4FAE-83A7-036E32C1F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1606"/>
                <a:ext cx="16" cy="31"/>
              </a:xfrm>
              <a:custGeom>
                <a:avLst/>
                <a:gdLst>
                  <a:gd name="T0" fmla="*/ 1 w 7"/>
                  <a:gd name="T1" fmla="*/ 12 h 13"/>
                  <a:gd name="T2" fmla="*/ 2 w 7"/>
                  <a:gd name="T3" fmla="*/ 12 h 13"/>
                  <a:gd name="T4" fmla="*/ 3 w 7"/>
                  <a:gd name="T5" fmla="*/ 13 h 13"/>
                  <a:gd name="T6" fmla="*/ 5 w 7"/>
                  <a:gd name="T7" fmla="*/ 12 h 13"/>
                  <a:gd name="T8" fmla="*/ 6 w 7"/>
                  <a:gd name="T9" fmla="*/ 12 h 13"/>
                  <a:gd name="T10" fmla="*/ 6 w 7"/>
                  <a:gd name="T11" fmla="*/ 11 h 13"/>
                  <a:gd name="T12" fmla="*/ 7 w 7"/>
                  <a:gd name="T13" fmla="*/ 10 h 13"/>
                  <a:gd name="T14" fmla="*/ 7 w 7"/>
                  <a:gd name="T15" fmla="*/ 9 h 13"/>
                  <a:gd name="T16" fmla="*/ 6 w 7"/>
                  <a:gd name="T17" fmla="*/ 9 h 13"/>
                  <a:gd name="T18" fmla="*/ 6 w 7"/>
                  <a:gd name="T19" fmla="*/ 9 h 13"/>
                  <a:gd name="T20" fmla="*/ 5 w 7"/>
                  <a:gd name="T21" fmla="*/ 10 h 13"/>
                  <a:gd name="T22" fmla="*/ 5 w 7"/>
                  <a:gd name="T23" fmla="*/ 11 h 13"/>
                  <a:gd name="T24" fmla="*/ 4 w 7"/>
                  <a:gd name="T25" fmla="*/ 11 h 13"/>
                  <a:gd name="T26" fmla="*/ 3 w 7"/>
                  <a:gd name="T27" fmla="*/ 12 h 13"/>
                  <a:gd name="T28" fmla="*/ 1 w 7"/>
                  <a:gd name="T29" fmla="*/ 11 h 13"/>
                  <a:gd name="T30" fmla="*/ 1 w 7"/>
                  <a:gd name="T31" fmla="*/ 9 h 13"/>
                  <a:gd name="T32" fmla="*/ 1 w 7"/>
                  <a:gd name="T33" fmla="*/ 4 h 13"/>
                  <a:gd name="T34" fmla="*/ 1 w 7"/>
                  <a:gd name="T35" fmla="*/ 2 h 13"/>
                  <a:gd name="T36" fmla="*/ 3 w 7"/>
                  <a:gd name="T37" fmla="*/ 1 h 13"/>
                  <a:gd name="T38" fmla="*/ 4 w 7"/>
                  <a:gd name="T39" fmla="*/ 1 h 13"/>
                  <a:gd name="T40" fmla="*/ 5 w 7"/>
                  <a:gd name="T41" fmla="*/ 2 h 13"/>
                  <a:gd name="T42" fmla="*/ 5 w 7"/>
                  <a:gd name="T43" fmla="*/ 2 h 13"/>
                  <a:gd name="T44" fmla="*/ 6 w 7"/>
                  <a:gd name="T45" fmla="*/ 3 h 13"/>
                  <a:gd name="T46" fmla="*/ 6 w 7"/>
                  <a:gd name="T47" fmla="*/ 3 h 13"/>
                  <a:gd name="T48" fmla="*/ 6 w 7"/>
                  <a:gd name="T49" fmla="*/ 4 h 13"/>
                  <a:gd name="T50" fmla="*/ 7 w 7"/>
                  <a:gd name="T51" fmla="*/ 3 h 13"/>
                  <a:gd name="T52" fmla="*/ 7 w 7"/>
                  <a:gd name="T53" fmla="*/ 3 h 13"/>
                  <a:gd name="T54" fmla="*/ 6 w 7"/>
                  <a:gd name="T55" fmla="*/ 2 h 13"/>
                  <a:gd name="T56" fmla="*/ 6 w 7"/>
                  <a:gd name="T57" fmla="*/ 1 h 13"/>
                  <a:gd name="T58" fmla="*/ 5 w 7"/>
                  <a:gd name="T59" fmla="*/ 0 h 13"/>
                  <a:gd name="T60" fmla="*/ 3 w 7"/>
                  <a:gd name="T61" fmla="*/ 0 h 13"/>
                  <a:gd name="T62" fmla="*/ 2 w 7"/>
                  <a:gd name="T63" fmla="*/ 0 h 13"/>
                  <a:gd name="T64" fmla="*/ 1 w 7"/>
                  <a:gd name="T65" fmla="*/ 1 h 13"/>
                  <a:gd name="T66" fmla="*/ 0 w 7"/>
                  <a:gd name="T67" fmla="*/ 2 h 13"/>
                  <a:gd name="T68" fmla="*/ 0 w 7"/>
                  <a:gd name="T69" fmla="*/ 4 h 13"/>
                  <a:gd name="T70" fmla="*/ 0 w 7"/>
                  <a:gd name="T71" fmla="*/ 9 h 13"/>
                  <a:gd name="T72" fmla="*/ 0 w 7"/>
                  <a:gd name="T73" fmla="*/ 11 h 13"/>
                  <a:gd name="T74" fmla="*/ 1 w 7"/>
                  <a:gd name="T7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13">
                    <a:moveTo>
                      <a:pt x="1" y="12"/>
                    </a:moveTo>
                    <a:cubicBezTo>
                      <a:pt x="1" y="12"/>
                      <a:pt x="1" y="12"/>
                      <a:pt x="2" y="12"/>
                    </a:cubicBezTo>
                    <a:cubicBezTo>
                      <a:pt x="2" y="12"/>
                      <a:pt x="3" y="13"/>
                      <a:pt x="3" y="13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2"/>
                      <a:pt x="3" y="12"/>
                    </a:cubicBezTo>
                    <a:cubicBezTo>
                      <a:pt x="2" y="12"/>
                      <a:pt x="2" y="11"/>
                      <a:pt x="1" y="11"/>
                    </a:cubicBezTo>
                    <a:cubicBezTo>
                      <a:pt x="1" y="10"/>
                      <a:pt x="1" y="10"/>
                      <a:pt x="1" y="9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1"/>
                      <a:pt x="0" y="11"/>
                      <a:pt x="1" y="1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8" name="Freeform 173">
                <a:extLst>
                  <a:ext uri="{FF2B5EF4-FFF2-40B4-BE49-F238E27FC236}">
                    <a16:creationId xmlns:a16="http://schemas.microsoft.com/office/drawing/2014/main" id="{ECC3AA84-670E-4731-908B-335D15116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77" y="1606"/>
                <a:ext cx="19" cy="28"/>
              </a:xfrm>
              <a:custGeom>
                <a:avLst/>
                <a:gdLst>
                  <a:gd name="T0" fmla="*/ 0 w 19"/>
                  <a:gd name="T1" fmla="*/ 28 h 28"/>
                  <a:gd name="T2" fmla="*/ 2 w 19"/>
                  <a:gd name="T3" fmla="*/ 28 h 28"/>
                  <a:gd name="T4" fmla="*/ 2 w 19"/>
                  <a:gd name="T5" fmla="*/ 28 h 28"/>
                  <a:gd name="T6" fmla="*/ 4 w 19"/>
                  <a:gd name="T7" fmla="*/ 24 h 28"/>
                  <a:gd name="T8" fmla="*/ 14 w 19"/>
                  <a:gd name="T9" fmla="*/ 24 h 28"/>
                  <a:gd name="T10" fmla="*/ 16 w 19"/>
                  <a:gd name="T11" fmla="*/ 28 h 28"/>
                  <a:gd name="T12" fmla="*/ 19 w 19"/>
                  <a:gd name="T13" fmla="*/ 28 h 28"/>
                  <a:gd name="T14" fmla="*/ 19 w 19"/>
                  <a:gd name="T15" fmla="*/ 28 h 28"/>
                  <a:gd name="T16" fmla="*/ 19 w 19"/>
                  <a:gd name="T17" fmla="*/ 28 h 28"/>
                  <a:gd name="T18" fmla="*/ 19 w 19"/>
                  <a:gd name="T19" fmla="*/ 28 h 28"/>
                  <a:gd name="T20" fmla="*/ 19 w 19"/>
                  <a:gd name="T21" fmla="*/ 28 h 28"/>
                  <a:gd name="T22" fmla="*/ 11 w 19"/>
                  <a:gd name="T23" fmla="*/ 0 h 28"/>
                  <a:gd name="T24" fmla="*/ 9 w 19"/>
                  <a:gd name="T25" fmla="*/ 0 h 28"/>
                  <a:gd name="T26" fmla="*/ 9 w 19"/>
                  <a:gd name="T27" fmla="*/ 0 h 28"/>
                  <a:gd name="T28" fmla="*/ 9 w 19"/>
                  <a:gd name="T29" fmla="*/ 0 h 28"/>
                  <a:gd name="T30" fmla="*/ 7 w 19"/>
                  <a:gd name="T31" fmla="*/ 0 h 28"/>
                  <a:gd name="T32" fmla="*/ 0 w 19"/>
                  <a:gd name="T33" fmla="*/ 28 h 28"/>
                  <a:gd name="T34" fmla="*/ 0 w 19"/>
                  <a:gd name="T35" fmla="*/ 28 h 28"/>
                  <a:gd name="T36" fmla="*/ 0 w 19"/>
                  <a:gd name="T37" fmla="*/ 28 h 28"/>
                  <a:gd name="T38" fmla="*/ 0 w 19"/>
                  <a:gd name="T39" fmla="*/ 28 h 28"/>
                  <a:gd name="T40" fmla="*/ 9 w 19"/>
                  <a:gd name="T41" fmla="*/ 5 h 28"/>
                  <a:gd name="T42" fmla="*/ 14 w 19"/>
                  <a:gd name="T43" fmla="*/ 21 h 28"/>
                  <a:gd name="T44" fmla="*/ 4 w 19"/>
                  <a:gd name="T45" fmla="*/ 21 h 28"/>
                  <a:gd name="T46" fmla="*/ 9 w 19"/>
                  <a:gd name="T47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28">
                    <a:moveTo>
                      <a:pt x="0" y="28"/>
                    </a:moveTo>
                    <a:lnTo>
                      <a:pt x="2" y="28"/>
                    </a:lnTo>
                    <a:lnTo>
                      <a:pt x="2" y="28"/>
                    </a:lnTo>
                    <a:lnTo>
                      <a:pt x="4" y="24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  <a:moveTo>
                      <a:pt x="9" y="5"/>
                    </a:moveTo>
                    <a:lnTo>
                      <a:pt x="14" y="21"/>
                    </a:lnTo>
                    <a:lnTo>
                      <a:pt x="4" y="21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9" name="Freeform 174">
                <a:extLst>
                  <a:ext uri="{FF2B5EF4-FFF2-40B4-BE49-F238E27FC236}">
                    <a16:creationId xmlns:a16="http://schemas.microsoft.com/office/drawing/2014/main" id="{084BF31E-6CB8-4665-B206-DCE2098F5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" y="1606"/>
                <a:ext cx="17" cy="31"/>
              </a:xfrm>
              <a:custGeom>
                <a:avLst/>
                <a:gdLst>
                  <a:gd name="T0" fmla="*/ 1 w 7"/>
                  <a:gd name="T1" fmla="*/ 12 h 13"/>
                  <a:gd name="T2" fmla="*/ 2 w 7"/>
                  <a:gd name="T3" fmla="*/ 12 h 13"/>
                  <a:gd name="T4" fmla="*/ 4 w 7"/>
                  <a:gd name="T5" fmla="*/ 13 h 13"/>
                  <a:gd name="T6" fmla="*/ 5 w 7"/>
                  <a:gd name="T7" fmla="*/ 12 h 13"/>
                  <a:gd name="T8" fmla="*/ 6 w 7"/>
                  <a:gd name="T9" fmla="*/ 12 h 13"/>
                  <a:gd name="T10" fmla="*/ 7 w 7"/>
                  <a:gd name="T11" fmla="*/ 11 h 13"/>
                  <a:gd name="T12" fmla="*/ 7 w 7"/>
                  <a:gd name="T13" fmla="*/ 9 h 13"/>
                  <a:gd name="T14" fmla="*/ 7 w 7"/>
                  <a:gd name="T15" fmla="*/ 7 h 13"/>
                  <a:gd name="T16" fmla="*/ 6 w 7"/>
                  <a:gd name="T17" fmla="*/ 6 h 13"/>
                  <a:gd name="T18" fmla="*/ 4 w 7"/>
                  <a:gd name="T19" fmla="*/ 5 h 13"/>
                  <a:gd name="T20" fmla="*/ 3 w 7"/>
                  <a:gd name="T21" fmla="*/ 5 h 13"/>
                  <a:gd name="T22" fmla="*/ 2 w 7"/>
                  <a:gd name="T23" fmla="*/ 4 h 13"/>
                  <a:gd name="T24" fmla="*/ 2 w 7"/>
                  <a:gd name="T25" fmla="*/ 3 h 13"/>
                  <a:gd name="T26" fmla="*/ 2 w 7"/>
                  <a:gd name="T27" fmla="*/ 2 h 13"/>
                  <a:gd name="T28" fmla="*/ 2 w 7"/>
                  <a:gd name="T29" fmla="*/ 1 h 13"/>
                  <a:gd name="T30" fmla="*/ 3 w 7"/>
                  <a:gd name="T31" fmla="*/ 1 h 13"/>
                  <a:gd name="T32" fmla="*/ 4 w 7"/>
                  <a:gd name="T33" fmla="*/ 1 h 13"/>
                  <a:gd name="T34" fmla="*/ 5 w 7"/>
                  <a:gd name="T35" fmla="*/ 1 h 13"/>
                  <a:gd name="T36" fmla="*/ 6 w 7"/>
                  <a:gd name="T37" fmla="*/ 1 h 13"/>
                  <a:gd name="T38" fmla="*/ 6 w 7"/>
                  <a:gd name="T39" fmla="*/ 2 h 13"/>
                  <a:gd name="T40" fmla="*/ 6 w 7"/>
                  <a:gd name="T41" fmla="*/ 2 h 13"/>
                  <a:gd name="T42" fmla="*/ 7 w 7"/>
                  <a:gd name="T43" fmla="*/ 1 h 13"/>
                  <a:gd name="T44" fmla="*/ 7 w 7"/>
                  <a:gd name="T45" fmla="*/ 1 h 13"/>
                  <a:gd name="T46" fmla="*/ 7 w 7"/>
                  <a:gd name="T47" fmla="*/ 1 h 13"/>
                  <a:gd name="T48" fmla="*/ 6 w 7"/>
                  <a:gd name="T49" fmla="*/ 0 h 13"/>
                  <a:gd name="T50" fmla="*/ 5 w 7"/>
                  <a:gd name="T51" fmla="*/ 0 h 13"/>
                  <a:gd name="T52" fmla="*/ 4 w 7"/>
                  <a:gd name="T53" fmla="*/ 0 h 13"/>
                  <a:gd name="T54" fmla="*/ 3 w 7"/>
                  <a:gd name="T55" fmla="*/ 0 h 13"/>
                  <a:gd name="T56" fmla="*/ 2 w 7"/>
                  <a:gd name="T57" fmla="*/ 1 h 13"/>
                  <a:gd name="T58" fmla="*/ 1 w 7"/>
                  <a:gd name="T59" fmla="*/ 2 h 13"/>
                  <a:gd name="T60" fmla="*/ 0 w 7"/>
                  <a:gd name="T61" fmla="*/ 3 h 13"/>
                  <a:gd name="T62" fmla="*/ 1 w 7"/>
                  <a:gd name="T63" fmla="*/ 5 h 13"/>
                  <a:gd name="T64" fmla="*/ 2 w 7"/>
                  <a:gd name="T65" fmla="*/ 6 h 13"/>
                  <a:gd name="T66" fmla="*/ 3 w 7"/>
                  <a:gd name="T67" fmla="*/ 6 h 13"/>
                  <a:gd name="T68" fmla="*/ 5 w 7"/>
                  <a:gd name="T69" fmla="*/ 7 h 13"/>
                  <a:gd name="T70" fmla="*/ 6 w 7"/>
                  <a:gd name="T71" fmla="*/ 8 h 13"/>
                  <a:gd name="T72" fmla="*/ 6 w 7"/>
                  <a:gd name="T73" fmla="*/ 9 h 13"/>
                  <a:gd name="T74" fmla="*/ 5 w 7"/>
                  <a:gd name="T75" fmla="*/ 11 h 13"/>
                  <a:gd name="T76" fmla="*/ 4 w 7"/>
                  <a:gd name="T77" fmla="*/ 12 h 13"/>
                  <a:gd name="T78" fmla="*/ 2 w 7"/>
                  <a:gd name="T79" fmla="*/ 11 h 13"/>
                  <a:gd name="T80" fmla="*/ 2 w 7"/>
                  <a:gd name="T81" fmla="*/ 11 h 13"/>
                  <a:gd name="T82" fmla="*/ 1 w 7"/>
                  <a:gd name="T83" fmla="*/ 10 h 13"/>
                  <a:gd name="T84" fmla="*/ 1 w 7"/>
                  <a:gd name="T85" fmla="*/ 10 h 13"/>
                  <a:gd name="T86" fmla="*/ 0 w 7"/>
                  <a:gd name="T87" fmla="*/ 10 h 13"/>
                  <a:gd name="T88" fmla="*/ 0 w 7"/>
                  <a:gd name="T89" fmla="*/ 11 h 13"/>
                  <a:gd name="T90" fmla="*/ 0 w 7"/>
                  <a:gd name="T91" fmla="*/ 11 h 13"/>
                  <a:gd name="T92" fmla="*/ 1 w 7"/>
                  <a:gd name="T9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" h="13">
                    <a:moveTo>
                      <a:pt x="1" y="12"/>
                    </a:moveTo>
                    <a:cubicBezTo>
                      <a:pt x="1" y="12"/>
                      <a:pt x="2" y="12"/>
                      <a:pt x="2" y="12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4" y="13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6" y="6"/>
                      <a:pt x="6" y="6"/>
                    </a:cubicBezTo>
                    <a:cubicBezTo>
                      <a:pt x="5" y="6"/>
                      <a:pt x="5" y="6"/>
                      <a:pt x="4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5" y="7"/>
                      <a:pt x="5" y="7"/>
                      <a:pt x="6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10"/>
                      <a:pt x="6" y="11"/>
                      <a:pt x="5" y="11"/>
                    </a:cubicBezTo>
                    <a:cubicBezTo>
                      <a:pt x="5" y="11"/>
                      <a:pt x="4" y="12"/>
                      <a:pt x="4" y="12"/>
                    </a:cubicBezTo>
                    <a:cubicBezTo>
                      <a:pt x="3" y="12"/>
                      <a:pt x="3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0" name="Freeform 175">
                <a:extLst>
                  <a:ext uri="{FF2B5EF4-FFF2-40B4-BE49-F238E27FC236}">
                    <a16:creationId xmlns:a16="http://schemas.microsoft.com/office/drawing/2014/main" id="{0DA9F340-F8C1-47F5-9ABC-F64409296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9" y="1606"/>
                <a:ext cx="17" cy="28"/>
              </a:xfrm>
              <a:custGeom>
                <a:avLst/>
                <a:gdLst>
                  <a:gd name="T0" fmla="*/ 3 w 17"/>
                  <a:gd name="T1" fmla="*/ 28 h 28"/>
                  <a:gd name="T2" fmla="*/ 17 w 17"/>
                  <a:gd name="T3" fmla="*/ 28 h 28"/>
                  <a:gd name="T4" fmla="*/ 17 w 17"/>
                  <a:gd name="T5" fmla="*/ 28 h 28"/>
                  <a:gd name="T6" fmla="*/ 17 w 17"/>
                  <a:gd name="T7" fmla="*/ 28 h 28"/>
                  <a:gd name="T8" fmla="*/ 17 w 17"/>
                  <a:gd name="T9" fmla="*/ 28 h 28"/>
                  <a:gd name="T10" fmla="*/ 17 w 17"/>
                  <a:gd name="T11" fmla="*/ 26 h 28"/>
                  <a:gd name="T12" fmla="*/ 3 w 17"/>
                  <a:gd name="T13" fmla="*/ 26 h 28"/>
                  <a:gd name="T14" fmla="*/ 3 w 17"/>
                  <a:gd name="T15" fmla="*/ 17 h 28"/>
                  <a:gd name="T16" fmla="*/ 10 w 17"/>
                  <a:gd name="T17" fmla="*/ 17 h 28"/>
                  <a:gd name="T18" fmla="*/ 10 w 17"/>
                  <a:gd name="T19" fmla="*/ 17 h 28"/>
                  <a:gd name="T20" fmla="*/ 10 w 17"/>
                  <a:gd name="T21" fmla="*/ 14 h 28"/>
                  <a:gd name="T22" fmla="*/ 10 w 17"/>
                  <a:gd name="T23" fmla="*/ 14 h 28"/>
                  <a:gd name="T24" fmla="*/ 10 w 17"/>
                  <a:gd name="T25" fmla="*/ 14 h 28"/>
                  <a:gd name="T26" fmla="*/ 3 w 17"/>
                  <a:gd name="T27" fmla="*/ 14 h 28"/>
                  <a:gd name="T28" fmla="*/ 3 w 17"/>
                  <a:gd name="T29" fmla="*/ 2 h 28"/>
                  <a:gd name="T30" fmla="*/ 17 w 17"/>
                  <a:gd name="T31" fmla="*/ 2 h 28"/>
                  <a:gd name="T32" fmla="*/ 17 w 17"/>
                  <a:gd name="T33" fmla="*/ 2 h 28"/>
                  <a:gd name="T34" fmla="*/ 17 w 17"/>
                  <a:gd name="T35" fmla="*/ 2 h 28"/>
                  <a:gd name="T36" fmla="*/ 17 w 17"/>
                  <a:gd name="T37" fmla="*/ 0 h 28"/>
                  <a:gd name="T38" fmla="*/ 17 w 17"/>
                  <a:gd name="T39" fmla="*/ 0 h 28"/>
                  <a:gd name="T40" fmla="*/ 3 w 17"/>
                  <a:gd name="T41" fmla="*/ 0 h 28"/>
                  <a:gd name="T42" fmla="*/ 0 w 17"/>
                  <a:gd name="T43" fmla="*/ 0 h 28"/>
                  <a:gd name="T44" fmla="*/ 0 w 17"/>
                  <a:gd name="T45" fmla="*/ 0 h 28"/>
                  <a:gd name="T46" fmla="*/ 0 w 17"/>
                  <a:gd name="T47" fmla="*/ 28 h 28"/>
                  <a:gd name="T48" fmla="*/ 0 w 17"/>
                  <a:gd name="T49" fmla="*/ 28 h 28"/>
                  <a:gd name="T50" fmla="*/ 3 w 17"/>
                  <a:gd name="T5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" h="28">
                    <a:moveTo>
                      <a:pt x="3" y="28"/>
                    </a:moveTo>
                    <a:lnTo>
                      <a:pt x="17" y="28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7" y="26"/>
                    </a:lnTo>
                    <a:lnTo>
                      <a:pt x="3" y="26"/>
                    </a:lnTo>
                    <a:lnTo>
                      <a:pt x="3" y="17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3" y="14"/>
                    </a:lnTo>
                    <a:lnTo>
                      <a:pt x="3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1" name="Freeform 176">
                <a:extLst>
                  <a:ext uri="{FF2B5EF4-FFF2-40B4-BE49-F238E27FC236}">
                    <a16:creationId xmlns:a16="http://schemas.microsoft.com/office/drawing/2014/main" id="{2EB44430-EAB6-4613-9B4E-69D2E05A5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1606"/>
                <a:ext cx="16" cy="28"/>
              </a:xfrm>
              <a:custGeom>
                <a:avLst/>
                <a:gdLst>
                  <a:gd name="T0" fmla="*/ 2 w 16"/>
                  <a:gd name="T1" fmla="*/ 28 h 28"/>
                  <a:gd name="T2" fmla="*/ 2 w 16"/>
                  <a:gd name="T3" fmla="*/ 28 h 28"/>
                  <a:gd name="T4" fmla="*/ 2 w 16"/>
                  <a:gd name="T5" fmla="*/ 28 h 28"/>
                  <a:gd name="T6" fmla="*/ 2 w 16"/>
                  <a:gd name="T7" fmla="*/ 7 h 28"/>
                  <a:gd name="T8" fmla="*/ 14 w 16"/>
                  <a:gd name="T9" fmla="*/ 28 h 28"/>
                  <a:gd name="T10" fmla="*/ 14 w 16"/>
                  <a:gd name="T11" fmla="*/ 28 h 28"/>
                  <a:gd name="T12" fmla="*/ 16 w 16"/>
                  <a:gd name="T13" fmla="*/ 28 h 28"/>
                  <a:gd name="T14" fmla="*/ 16 w 16"/>
                  <a:gd name="T15" fmla="*/ 28 h 28"/>
                  <a:gd name="T16" fmla="*/ 16 w 16"/>
                  <a:gd name="T17" fmla="*/ 28 h 28"/>
                  <a:gd name="T18" fmla="*/ 16 w 16"/>
                  <a:gd name="T19" fmla="*/ 0 h 28"/>
                  <a:gd name="T20" fmla="*/ 16 w 16"/>
                  <a:gd name="T21" fmla="*/ 0 h 28"/>
                  <a:gd name="T22" fmla="*/ 16 w 16"/>
                  <a:gd name="T23" fmla="*/ 0 h 28"/>
                  <a:gd name="T24" fmla="*/ 16 w 16"/>
                  <a:gd name="T25" fmla="*/ 0 h 28"/>
                  <a:gd name="T26" fmla="*/ 14 w 16"/>
                  <a:gd name="T27" fmla="*/ 0 h 28"/>
                  <a:gd name="T28" fmla="*/ 14 w 16"/>
                  <a:gd name="T29" fmla="*/ 24 h 28"/>
                  <a:gd name="T30" fmla="*/ 4 w 16"/>
                  <a:gd name="T31" fmla="*/ 2 h 28"/>
                  <a:gd name="T32" fmla="*/ 2 w 16"/>
                  <a:gd name="T33" fmla="*/ 0 h 28"/>
                  <a:gd name="T34" fmla="*/ 2 w 16"/>
                  <a:gd name="T35" fmla="*/ 0 h 28"/>
                  <a:gd name="T36" fmla="*/ 0 w 16"/>
                  <a:gd name="T37" fmla="*/ 0 h 28"/>
                  <a:gd name="T38" fmla="*/ 0 w 16"/>
                  <a:gd name="T39" fmla="*/ 0 h 28"/>
                  <a:gd name="T40" fmla="*/ 0 w 16"/>
                  <a:gd name="T41" fmla="*/ 28 h 28"/>
                  <a:gd name="T42" fmla="*/ 0 w 16"/>
                  <a:gd name="T43" fmla="*/ 28 h 28"/>
                  <a:gd name="T44" fmla="*/ 2 w 16"/>
                  <a:gd name="T4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28">
                    <a:moveTo>
                      <a:pt x="2" y="28"/>
                    </a:moveTo>
                    <a:lnTo>
                      <a:pt x="2" y="28"/>
                    </a:lnTo>
                    <a:lnTo>
                      <a:pt x="2" y="28"/>
                    </a:lnTo>
                    <a:lnTo>
                      <a:pt x="2" y="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4" y="2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2" name="Freeform 177">
                <a:extLst>
                  <a:ext uri="{FF2B5EF4-FFF2-40B4-BE49-F238E27FC236}">
                    <a16:creationId xmlns:a16="http://schemas.microsoft.com/office/drawing/2014/main" id="{50B8D78E-79FD-417B-A664-6FA910E6E4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9" y="1606"/>
                <a:ext cx="17" cy="14"/>
              </a:xfrm>
              <a:custGeom>
                <a:avLst/>
                <a:gdLst>
                  <a:gd name="T0" fmla="*/ 4 w 7"/>
                  <a:gd name="T1" fmla="*/ 6 h 6"/>
                  <a:gd name="T2" fmla="*/ 7 w 7"/>
                  <a:gd name="T3" fmla="*/ 3 h 6"/>
                  <a:gd name="T4" fmla="*/ 4 w 7"/>
                  <a:gd name="T5" fmla="*/ 0 h 6"/>
                  <a:gd name="T6" fmla="*/ 0 w 7"/>
                  <a:gd name="T7" fmla="*/ 3 h 6"/>
                  <a:gd name="T8" fmla="*/ 4 w 7"/>
                  <a:gd name="T9" fmla="*/ 6 h 6"/>
                  <a:gd name="T10" fmla="*/ 4 w 7"/>
                  <a:gd name="T11" fmla="*/ 1 h 6"/>
                  <a:gd name="T12" fmla="*/ 6 w 7"/>
                  <a:gd name="T13" fmla="*/ 3 h 6"/>
                  <a:gd name="T14" fmla="*/ 4 w 7"/>
                  <a:gd name="T15" fmla="*/ 5 h 6"/>
                  <a:gd name="T16" fmla="*/ 1 w 7"/>
                  <a:gd name="T17" fmla="*/ 3 h 6"/>
                  <a:gd name="T18" fmla="*/ 4 w 7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cubicBezTo>
                      <a:pt x="5" y="6"/>
                      <a:pt x="7" y="5"/>
                      <a:pt x="7" y="3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4" y="6"/>
                    </a:cubicBezTo>
                    <a:close/>
                    <a:moveTo>
                      <a:pt x="4" y="1"/>
                    </a:moveTo>
                    <a:cubicBezTo>
                      <a:pt x="5" y="1"/>
                      <a:pt x="6" y="2"/>
                      <a:pt x="6" y="3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2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3" name="Freeform 178">
                <a:extLst>
                  <a:ext uri="{FF2B5EF4-FFF2-40B4-BE49-F238E27FC236}">
                    <a16:creationId xmlns:a16="http://schemas.microsoft.com/office/drawing/2014/main" id="{3AEF0E2C-EA4A-454B-A278-B298DCE4E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" y="1092"/>
                <a:ext cx="19" cy="22"/>
              </a:xfrm>
              <a:custGeom>
                <a:avLst/>
                <a:gdLst>
                  <a:gd name="T0" fmla="*/ 0 w 19"/>
                  <a:gd name="T1" fmla="*/ 10 h 22"/>
                  <a:gd name="T2" fmla="*/ 0 w 19"/>
                  <a:gd name="T3" fmla="*/ 22 h 22"/>
                  <a:gd name="T4" fmla="*/ 17 w 19"/>
                  <a:gd name="T5" fmla="*/ 22 h 22"/>
                  <a:gd name="T6" fmla="*/ 19 w 19"/>
                  <a:gd name="T7" fmla="*/ 10 h 22"/>
                  <a:gd name="T8" fmla="*/ 9 w 19"/>
                  <a:gd name="T9" fmla="*/ 0 h 22"/>
                  <a:gd name="T10" fmla="*/ 0 w 19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2">
                    <a:moveTo>
                      <a:pt x="0" y="10"/>
                    </a:moveTo>
                    <a:lnTo>
                      <a:pt x="0" y="22"/>
                    </a:lnTo>
                    <a:lnTo>
                      <a:pt x="17" y="22"/>
                    </a:lnTo>
                    <a:lnTo>
                      <a:pt x="19" y="10"/>
                    </a:lnTo>
                    <a:lnTo>
                      <a:pt x="9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4" name="Freeform 179">
                <a:extLst>
                  <a:ext uri="{FF2B5EF4-FFF2-40B4-BE49-F238E27FC236}">
                    <a16:creationId xmlns:a16="http://schemas.microsoft.com/office/drawing/2014/main" id="{4F62762E-0C30-4F1A-BA8B-03C27ECF2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1078"/>
                <a:ext cx="42" cy="90"/>
              </a:xfrm>
              <a:custGeom>
                <a:avLst/>
                <a:gdLst>
                  <a:gd name="T0" fmla="*/ 11 w 42"/>
                  <a:gd name="T1" fmla="*/ 40 h 90"/>
                  <a:gd name="T2" fmla="*/ 11 w 42"/>
                  <a:gd name="T3" fmla="*/ 38 h 90"/>
                  <a:gd name="T4" fmla="*/ 11 w 42"/>
                  <a:gd name="T5" fmla="*/ 36 h 90"/>
                  <a:gd name="T6" fmla="*/ 19 w 42"/>
                  <a:gd name="T7" fmla="*/ 31 h 90"/>
                  <a:gd name="T8" fmla="*/ 11 w 42"/>
                  <a:gd name="T9" fmla="*/ 33 h 90"/>
                  <a:gd name="T10" fmla="*/ 9 w 42"/>
                  <a:gd name="T11" fmla="*/ 33 h 90"/>
                  <a:gd name="T12" fmla="*/ 9 w 42"/>
                  <a:gd name="T13" fmla="*/ 31 h 90"/>
                  <a:gd name="T14" fmla="*/ 2 w 42"/>
                  <a:gd name="T15" fmla="*/ 0 h 90"/>
                  <a:gd name="T16" fmla="*/ 0 w 42"/>
                  <a:gd name="T17" fmla="*/ 0 h 90"/>
                  <a:gd name="T18" fmla="*/ 0 w 42"/>
                  <a:gd name="T19" fmla="*/ 90 h 90"/>
                  <a:gd name="T20" fmla="*/ 42 w 42"/>
                  <a:gd name="T21" fmla="*/ 90 h 90"/>
                  <a:gd name="T22" fmla="*/ 11 w 42"/>
                  <a:gd name="T23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90">
                    <a:moveTo>
                      <a:pt x="11" y="40"/>
                    </a:moveTo>
                    <a:lnTo>
                      <a:pt x="11" y="38"/>
                    </a:lnTo>
                    <a:lnTo>
                      <a:pt x="11" y="36"/>
                    </a:lnTo>
                    <a:lnTo>
                      <a:pt x="19" y="31"/>
                    </a:lnTo>
                    <a:lnTo>
                      <a:pt x="11" y="33"/>
                    </a:lnTo>
                    <a:lnTo>
                      <a:pt x="9" y="33"/>
                    </a:lnTo>
                    <a:lnTo>
                      <a:pt x="9" y="3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11" y="4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5" name="Freeform 180">
                <a:extLst>
                  <a:ext uri="{FF2B5EF4-FFF2-40B4-BE49-F238E27FC236}">
                    <a16:creationId xmlns:a16="http://schemas.microsoft.com/office/drawing/2014/main" id="{81E25F53-A6BF-42EA-AC4C-02A1E67BF1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" y="1078"/>
                <a:ext cx="95" cy="90"/>
              </a:xfrm>
              <a:custGeom>
                <a:avLst/>
                <a:gdLst>
                  <a:gd name="T0" fmla="*/ 36 w 40"/>
                  <a:gd name="T1" fmla="*/ 38 h 38"/>
                  <a:gd name="T2" fmla="*/ 40 w 40"/>
                  <a:gd name="T3" fmla="*/ 38 h 38"/>
                  <a:gd name="T4" fmla="*/ 40 w 40"/>
                  <a:gd name="T5" fmla="*/ 19 h 38"/>
                  <a:gd name="T6" fmla="*/ 29 w 40"/>
                  <a:gd name="T7" fmla="*/ 3 h 38"/>
                  <a:gd name="T8" fmla="*/ 18 w 40"/>
                  <a:gd name="T9" fmla="*/ 0 h 38"/>
                  <a:gd name="T10" fmla="*/ 15 w 40"/>
                  <a:gd name="T11" fmla="*/ 13 h 38"/>
                  <a:gd name="T12" fmla="*/ 15 w 40"/>
                  <a:gd name="T13" fmla="*/ 14 h 38"/>
                  <a:gd name="T14" fmla="*/ 14 w 40"/>
                  <a:gd name="T15" fmla="*/ 14 h 38"/>
                  <a:gd name="T16" fmla="*/ 11 w 40"/>
                  <a:gd name="T17" fmla="*/ 13 h 38"/>
                  <a:gd name="T18" fmla="*/ 13 w 40"/>
                  <a:gd name="T19" fmla="*/ 15 h 38"/>
                  <a:gd name="T20" fmla="*/ 14 w 40"/>
                  <a:gd name="T21" fmla="*/ 16 h 38"/>
                  <a:gd name="T22" fmla="*/ 14 w 40"/>
                  <a:gd name="T23" fmla="*/ 17 h 38"/>
                  <a:gd name="T24" fmla="*/ 0 w 40"/>
                  <a:gd name="T25" fmla="*/ 38 h 38"/>
                  <a:gd name="T26" fmla="*/ 20 w 40"/>
                  <a:gd name="T27" fmla="*/ 38 h 38"/>
                  <a:gd name="T28" fmla="*/ 23 w 40"/>
                  <a:gd name="T29" fmla="*/ 38 h 38"/>
                  <a:gd name="T30" fmla="*/ 36 w 40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38">
                    <a:moveTo>
                      <a:pt x="36" y="38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12"/>
                      <a:pt x="36" y="5"/>
                      <a:pt x="29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3" y="38"/>
                      <a:pt x="23" y="38"/>
                      <a:pt x="23" y="38"/>
                    </a:cubicBezTo>
                    <a:lnTo>
                      <a:pt x="36" y="3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6" name="Freeform 181">
                <a:extLst>
                  <a:ext uri="{FF2B5EF4-FFF2-40B4-BE49-F238E27FC236}">
                    <a16:creationId xmlns:a16="http://schemas.microsoft.com/office/drawing/2014/main" id="{FE34BDF2-C946-4940-9BA4-170C658CF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1059"/>
                <a:ext cx="75" cy="50"/>
              </a:xfrm>
              <a:custGeom>
                <a:avLst/>
                <a:gdLst>
                  <a:gd name="T0" fmla="*/ 0 w 75"/>
                  <a:gd name="T1" fmla="*/ 3 h 50"/>
                  <a:gd name="T2" fmla="*/ 0 w 75"/>
                  <a:gd name="T3" fmla="*/ 3 h 50"/>
                  <a:gd name="T4" fmla="*/ 0 w 75"/>
                  <a:gd name="T5" fmla="*/ 5 h 50"/>
                  <a:gd name="T6" fmla="*/ 4 w 75"/>
                  <a:gd name="T7" fmla="*/ 3 h 50"/>
                  <a:gd name="T8" fmla="*/ 33 w 75"/>
                  <a:gd name="T9" fmla="*/ 31 h 50"/>
                  <a:gd name="T10" fmla="*/ 26 w 75"/>
                  <a:gd name="T11" fmla="*/ 36 h 50"/>
                  <a:gd name="T12" fmla="*/ 14 w 75"/>
                  <a:gd name="T13" fmla="*/ 47 h 50"/>
                  <a:gd name="T14" fmla="*/ 14 w 75"/>
                  <a:gd name="T15" fmla="*/ 50 h 50"/>
                  <a:gd name="T16" fmla="*/ 28 w 75"/>
                  <a:gd name="T17" fmla="*/ 38 h 50"/>
                  <a:gd name="T18" fmla="*/ 37 w 75"/>
                  <a:gd name="T19" fmla="*/ 31 h 50"/>
                  <a:gd name="T20" fmla="*/ 47 w 75"/>
                  <a:gd name="T21" fmla="*/ 38 h 50"/>
                  <a:gd name="T22" fmla="*/ 61 w 75"/>
                  <a:gd name="T23" fmla="*/ 50 h 50"/>
                  <a:gd name="T24" fmla="*/ 61 w 75"/>
                  <a:gd name="T25" fmla="*/ 47 h 50"/>
                  <a:gd name="T26" fmla="*/ 49 w 75"/>
                  <a:gd name="T27" fmla="*/ 36 h 50"/>
                  <a:gd name="T28" fmla="*/ 42 w 75"/>
                  <a:gd name="T29" fmla="*/ 31 h 50"/>
                  <a:gd name="T30" fmla="*/ 71 w 75"/>
                  <a:gd name="T31" fmla="*/ 3 h 50"/>
                  <a:gd name="T32" fmla="*/ 73 w 75"/>
                  <a:gd name="T33" fmla="*/ 5 h 50"/>
                  <a:gd name="T34" fmla="*/ 73 w 75"/>
                  <a:gd name="T35" fmla="*/ 3 h 50"/>
                  <a:gd name="T36" fmla="*/ 75 w 75"/>
                  <a:gd name="T37" fmla="*/ 3 h 50"/>
                  <a:gd name="T38" fmla="*/ 71 w 75"/>
                  <a:gd name="T39" fmla="*/ 0 h 50"/>
                  <a:gd name="T40" fmla="*/ 37 w 75"/>
                  <a:gd name="T41" fmla="*/ 31 h 50"/>
                  <a:gd name="T42" fmla="*/ 4 w 75"/>
                  <a:gd name="T43" fmla="*/ 0 h 50"/>
                  <a:gd name="T44" fmla="*/ 0 w 75"/>
                  <a:gd name="T45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" h="50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4" y="3"/>
                    </a:lnTo>
                    <a:lnTo>
                      <a:pt x="33" y="31"/>
                    </a:lnTo>
                    <a:lnTo>
                      <a:pt x="26" y="36"/>
                    </a:lnTo>
                    <a:lnTo>
                      <a:pt x="14" y="47"/>
                    </a:lnTo>
                    <a:lnTo>
                      <a:pt x="14" y="50"/>
                    </a:lnTo>
                    <a:lnTo>
                      <a:pt x="28" y="38"/>
                    </a:lnTo>
                    <a:lnTo>
                      <a:pt x="37" y="31"/>
                    </a:lnTo>
                    <a:lnTo>
                      <a:pt x="47" y="38"/>
                    </a:lnTo>
                    <a:lnTo>
                      <a:pt x="61" y="50"/>
                    </a:lnTo>
                    <a:lnTo>
                      <a:pt x="61" y="47"/>
                    </a:lnTo>
                    <a:lnTo>
                      <a:pt x="49" y="36"/>
                    </a:lnTo>
                    <a:lnTo>
                      <a:pt x="42" y="31"/>
                    </a:lnTo>
                    <a:lnTo>
                      <a:pt x="71" y="3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5" y="3"/>
                    </a:lnTo>
                    <a:lnTo>
                      <a:pt x="71" y="0"/>
                    </a:lnTo>
                    <a:lnTo>
                      <a:pt x="37" y="31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7" name="Freeform 182">
                <a:extLst>
                  <a:ext uri="{FF2B5EF4-FFF2-40B4-BE49-F238E27FC236}">
                    <a16:creationId xmlns:a16="http://schemas.microsoft.com/office/drawing/2014/main" id="{4A30E4DB-02FB-499B-91B3-47160E7CC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" y="1047"/>
                <a:ext cx="5" cy="10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8" name="Freeform 183">
                <a:extLst>
                  <a:ext uri="{FF2B5EF4-FFF2-40B4-BE49-F238E27FC236}">
                    <a16:creationId xmlns:a16="http://schemas.microsoft.com/office/drawing/2014/main" id="{644450D4-89DF-4323-8834-FE2E44DCF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" y="1047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0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9" name="Freeform 184">
                <a:extLst>
                  <a:ext uri="{FF2B5EF4-FFF2-40B4-BE49-F238E27FC236}">
                    <a16:creationId xmlns:a16="http://schemas.microsoft.com/office/drawing/2014/main" id="{FB0CE58D-6DB0-4D17-BDCF-568D733B9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4" y="1116"/>
                <a:ext cx="23" cy="52"/>
              </a:xfrm>
              <a:custGeom>
                <a:avLst/>
                <a:gdLst>
                  <a:gd name="T0" fmla="*/ 4 w 23"/>
                  <a:gd name="T1" fmla="*/ 52 h 52"/>
                  <a:gd name="T2" fmla="*/ 16 w 23"/>
                  <a:gd name="T3" fmla="*/ 52 h 52"/>
                  <a:gd name="T4" fmla="*/ 16 w 23"/>
                  <a:gd name="T5" fmla="*/ 52 h 52"/>
                  <a:gd name="T6" fmla="*/ 21 w 23"/>
                  <a:gd name="T7" fmla="*/ 40 h 52"/>
                  <a:gd name="T8" fmla="*/ 23 w 23"/>
                  <a:gd name="T9" fmla="*/ 33 h 52"/>
                  <a:gd name="T10" fmla="*/ 21 w 23"/>
                  <a:gd name="T11" fmla="*/ 0 h 52"/>
                  <a:gd name="T12" fmla="*/ 2 w 23"/>
                  <a:gd name="T13" fmla="*/ 0 h 52"/>
                  <a:gd name="T14" fmla="*/ 0 w 23"/>
                  <a:gd name="T15" fmla="*/ 33 h 52"/>
                  <a:gd name="T16" fmla="*/ 2 w 23"/>
                  <a:gd name="T17" fmla="*/ 40 h 52"/>
                  <a:gd name="T18" fmla="*/ 4 w 23"/>
                  <a:gd name="T19" fmla="*/ 52 h 52"/>
                  <a:gd name="T20" fmla="*/ 4 w 23"/>
                  <a:gd name="T2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52">
                    <a:moveTo>
                      <a:pt x="4" y="52"/>
                    </a:moveTo>
                    <a:lnTo>
                      <a:pt x="16" y="52"/>
                    </a:lnTo>
                    <a:lnTo>
                      <a:pt x="16" y="52"/>
                    </a:lnTo>
                    <a:lnTo>
                      <a:pt x="21" y="40"/>
                    </a:lnTo>
                    <a:lnTo>
                      <a:pt x="23" y="33"/>
                    </a:lnTo>
                    <a:lnTo>
                      <a:pt x="21" y="0"/>
                    </a:lnTo>
                    <a:lnTo>
                      <a:pt x="2" y="0"/>
                    </a:lnTo>
                    <a:lnTo>
                      <a:pt x="0" y="33"/>
                    </a:lnTo>
                    <a:lnTo>
                      <a:pt x="2" y="40"/>
                    </a:lnTo>
                    <a:lnTo>
                      <a:pt x="4" y="52"/>
                    </a:lnTo>
                    <a:lnTo>
                      <a:pt x="4" y="5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0" name="Freeform 185">
                <a:extLst>
                  <a:ext uri="{FF2B5EF4-FFF2-40B4-BE49-F238E27FC236}">
                    <a16:creationId xmlns:a16="http://schemas.microsoft.com/office/drawing/2014/main" id="{6F242736-38F3-4236-9610-F62A85ADC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" y="1064"/>
                <a:ext cx="62" cy="104"/>
              </a:xfrm>
              <a:custGeom>
                <a:avLst/>
                <a:gdLst>
                  <a:gd name="T0" fmla="*/ 0 w 62"/>
                  <a:gd name="T1" fmla="*/ 14 h 104"/>
                  <a:gd name="T2" fmla="*/ 0 w 62"/>
                  <a:gd name="T3" fmla="*/ 14 h 104"/>
                  <a:gd name="T4" fmla="*/ 7 w 62"/>
                  <a:gd name="T5" fmla="*/ 45 h 104"/>
                  <a:gd name="T6" fmla="*/ 24 w 62"/>
                  <a:gd name="T7" fmla="*/ 42 h 104"/>
                  <a:gd name="T8" fmla="*/ 10 w 62"/>
                  <a:gd name="T9" fmla="*/ 52 h 104"/>
                  <a:gd name="T10" fmla="*/ 43 w 62"/>
                  <a:gd name="T11" fmla="*/ 104 h 104"/>
                  <a:gd name="T12" fmla="*/ 48 w 62"/>
                  <a:gd name="T13" fmla="*/ 104 h 104"/>
                  <a:gd name="T14" fmla="*/ 57 w 62"/>
                  <a:gd name="T15" fmla="*/ 104 h 104"/>
                  <a:gd name="T16" fmla="*/ 62 w 62"/>
                  <a:gd name="T17" fmla="*/ 104 h 104"/>
                  <a:gd name="T18" fmla="*/ 60 w 62"/>
                  <a:gd name="T19" fmla="*/ 92 h 104"/>
                  <a:gd name="T20" fmla="*/ 43 w 62"/>
                  <a:gd name="T21" fmla="*/ 35 h 104"/>
                  <a:gd name="T22" fmla="*/ 31 w 62"/>
                  <a:gd name="T23" fmla="*/ 0 h 104"/>
                  <a:gd name="T24" fmla="*/ 0 w 62"/>
                  <a:gd name="T25" fmla="*/ 1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104">
                    <a:moveTo>
                      <a:pt x="0" y="14"/>
                    </a:moveTo>
                    <a:lnTo>
                      <a:pt x="0" y="14"/>
                    </a:lnTo>
                    <a:lnTo>
                      <a:pt x="7" y="45"/>
                    </a:lnTo>
                    <a:lnTo>
                      <a:pt x="24" y="42"/>
                    </a:lnTo>
                    <a:lnTo>
                      <a:pt x="10" y="52"/>
                    </a:lnTo>
                    <a:lnTo>
                      <a:pt x="43" y="104"/>
                    </a:lnTo>
                    <a:lnTo>
                      <a:pt x="48" y="104"/>
                    </a:lnTo>
                    <a:lnTo>
                      <a:pt x="57" y="104"/>
                    </a:lnTo>
                    <a:lnTo>
                      <a:pt x="62" y="104"/>
                    </a:lnTo>
                    <a:lnTo>
                      <a:pt x="60" y="92"/>
                    </a:lnTo>
                    <a:lnTo>
                      <a:pt x="43" y="35"/>
                    </a:lnTo>
                    <a:lnTo>
                      <a:pt x="31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1" name="Freeform 186">
                <a:extLst>
                  <a:ext uri="{FF2B5EF4-FFF2-40B4-BE49-F238E27FC236}">
                    <a16:creationId xmlns:a16="http://schemas.microsoft.com/office/drawing/2014/main" id="{403AC211-E7C6-4961-A814-A3B27EF62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3" y="1064"/>
                <a:ext cx="63" cy="104"/>
              </a:xfrm>
              <a:custGeom>
                <a:avLst/>
                <a:gdLst>
                  <a:gd name="T0" fmla="*/ 40 w 63"/>
                  <a:gd name="T1" fmla="*/ 42 h 104"/>
                  <a:gd name="T2" fmla="*/ 56 w 63"/>
                  <a:gd name="T3" fmla="*/ 45 h 104"/>
                  <a:gd name="T4" fmla="*/ 63 w 63"/>
                  <a:gd name="T5" fmla="*/ 14 h 104"/>
                  <a:gd name="T6" fmla="*/ 33 w 63"/>
                  <a:gd name="T7" fmla="*/ 0 h 104"/>
                  <a:gd name="T8" fmla="*/ 21 w 63"/>
                  <a:gd name="T9" fmla="*/ 35 h 104"/>
                  <a:gd name="T10" fmla="*/ 4 w 63"/>
                  <a:gd name="T11" fmla="*/ 92 h 104"/>
                  <a:gd name="T12" fmla="*/ 0 w 63"/>
                  <a:gd name="T13" fmla="*/ 104 h 104"/>
                  <a:gd name="T14" fmla="*/ 7 w 63"/>
                  <a:gd name="T15" fmla="*/ 104 h 104"/>
                  <a:gd name="T16" fmla="*/ 16 w 63"/>
                  <a:gd name="T17" fmla="*/ 104 h 104"/>
                  <a:gd name="T18" fmla="*/ 21 w 63"/>
                  <a:gd name="T19" fmla="*/ 104 h 104"/>
                  <a:gd name="T20" fmla="*/ 54 w 63"/>
                  <a:gd name="T21" fmla="*/ 52 h 104"/>
                  <a:gd name="T22" fmla="*/ 40 w 63"/>
                  <a:gd name="T23" fmla="*/ 4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104">
                    <a:moveTo>
                      <a:pt x="40" y="42"/>
                    </a:moveTo>
                    <a:lnTo>
                      <a:pt x="56" y="45"/>
                    </a:lnTo>
                    <a:lnTo>
                      <a:pt x="63" y="14"/>
                    </a:lnTo>
                    <a:lnTo>
                      <a:pt x="33" y="0"/>
                    </a:lnTo>
                    <a:lnTo>
                      <a:pt x="21" y="35"/>
                    </a:lnTo>
                    <a:lnTo>
                      <a:pt x="4" y="92"/>
                    </a:lnTo>
                    <a:lnTo>
                      <a:pt x="0" y="104"/>
                    </a:lnTo>
                    <a:lnTo>
                      <a:pt x="7" y="104"/>
                    </a:lnTo>
                    <a:lnTo>
                      <a:pt x="16" y="104"/>
                    </a:lnTo>
                    <a:lnTo>
                      <a:pt x="21" y="104"/>
                    </a:lnTo>
                    <a:lnTo>
                      <a:pt x="54" y="52"/>
                    </a:ln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2" name="Freeform 187">
                <a:extLst>
                  <a:ext uri="{FF2B5EF4-FFF2-40B4-BE49-F238E27FC236}">
                    <a16:creationId xmlns:a16="http://schemas.microsoft.com/office/drawing/2014/main" id="{BDF5A69E-44C5-4F79-9CD4-00F582EECD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82" y="875"/>
                <a:ext cx="147" cy="179"/>
              </a:xfrm>
              <a:custGeom>
                <a:avLst/>
                <a:gdLst>
                  <a:gd name="T0" fmla="*/ 58 w 62"/>
                  <a:gd name="T1" fmla="*/ 33 h 76"/>
                  <a:gd name="T2" fmla="*/ 53 w 62"/>
                  <a:gd name="T3" fmla="*/ 8 h 76"/>
                  <a:gd name="T4" fmla="*/ 39 w 62"/>
                  <a:gd name="T5" fmla="*/ 0 h 76"/>
                  <a:gd name="T6" fmla="*/ 31 w 62"/>
                  <a:gd name="T7" fmla="*/ 0 h 76"/>
                  <a:gd name="T8" fmla="*/ 9 w 62"/>
                  <a:gd name="T9" fmla="*/ 8 h 76"/>
                  <a:gd name="T10" fmla="*/ 4 w 62"/>
                  <a:gd name="T11" fmla="*/ 33 h 76"/>
                  <a:gd name="T12" fmla="*/ 1 w 62"/>
                  <a:gd name="T13" fmla="*/ 43 h 76"/>
                  <a:gd name="T14" fmla="*/ 6 w 62"/>
                  <a:gd name="T15" fmla="*/ 51 h 76"/>
                  <a:gd name="T16" fmla="*/ 16 w 62"/>
                  <a:gd name="T17" fmla="*/ 70 h 76"/>
                  <a:gd name="T18" fmla="*/ 31 w 62"/>
                  <a:gd name="T19" fmla="*/ 76 h 76"/>
                  <a:gd name="T20" fmla="*/ 45 w 62"/>
                  <a:gd name="T21" fmla="*/ 70 h 76"/>
                  <a:gd name="T22" fmla="*/ 53 w 62"/>
                  <a:gd name="T23" fmla="*/ 59 h 76"/>
                  <a:gd name="T24" fmla="*/ 54 w 62"/>
                  <a:gd name="T25" fmla="*/ 54 h 76"/>
                  <a:gd name="T26" fmla="*/ 55 w 62"/>
                  <a:gd name="T27" fmla="*/ 51 h 76"/>
                  <a:gd name="T28" fmla="*/ 61 w 62"/>
                  <a:gd name="T29" fmla="*/ 43 h 76"/>
                  <a:gd name="T30" fmla="*/ 59 w 62"/>
                  <a:gd name="T31" fmla="*/ 42 h 76"/>
                  <a:gd name="T32" fmla="*/ 55 w 62"/>
                  <a:gd name="T33" fmla="*/ 49 h 76"/>
                  <a:gd name="T34" fmla="*/ 54 w 62"/>
                  <a:gd name="T35" fmla="*/ 49 h 76"/>
                  <a:gd name="T36" fmla="*/ 53 w 62"/>
                  <a:gd name="T37" fmla="*/ 54 h 76"/>
                  <a:gd name="T38" fmla="*/ 50 w 62"/>
                  <a:gd name="T39" fmla="*/ 62 h 76"/>
                  <a:gd name="T40" fmla="*/ 31 w 62"/>
                  <a:gd name="T41" fmla="*/ 74 h 76"/>
                  <a:gd name="T42" fmla="*/ 31 w 62"/>
                  <a:gd name="T43" fmla="*/ 74 h 76"/>
                  <a:gd name="T44" fmla="*/ 12 w 62"/>
                  <a:gd name="T45" fmla="*/ 62 h 76"/>
                  <a:gd name="T46" fmla="*/ 8 w 62"/>
                  <a:gd name="T47" fmla="*/ 49 h 76"/>
                  <a:gd name="T48" fmla="*/ 6 w 62"/>
                  <a:gd name="T49" fmla="*/ 49 h 76"/>
                  <a:gd name="T50" fmla="*/ 2 w 62"/>
                  <a:gd name="T51" fmla="*/ 42 h 76"/>
                  <a:gd name="T52" fmla="*/ 7 w 62"/>
                  <a:gd name="T53" fmla="*/ 36 h 76"/>
                  <a:gd name="T54" fmla="*/ 9 w 62"/>
                  <a:gd name="T55" fmla="*/ 23 h 76"/>
                  <a:gd name="T56" fmla="*/ 39 w 62"/>
                  <a:gd name="T57" fmla="*/ 23 h 76"/>
                  <a:gd name="T58" fmla="*/ 53 w 62"/>
                  <a:gd name="T59" fmla="*/ 22 h 76"/>
                  <a:gd name="T60" fmla="*/ 53 w 62"/>
                  <a:gd name="T61" fmla="*/ 38 h 76"/>
                  <a:gd name="T62" fmla="*/ 58 w 62"/>
                  <a:gd name="T63" fmla="*/ 3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2" h="76">
                    <a:moveTo>
                      <a:pt x="58" y="33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7"/>
                      <a:pt x="57" y="12"/>
                      <a:pt x="53" y="8"/>
                    </a:cubicBezTo>
                    <a:cubicBezTo>
                      <a:pt x="50" y="5"/>
                      <a:pt x="47" y="3"/>
                      <a:pt x="43" y="1"/>
                    </a:cubicBezTo>
                    <a:cubicBezTo>
                      <a:pt x="42" y="1"/>
                      <a:pt x="40" y="1"/>
                      <a:pt x="39" y="0"/>
                    </a:cubicBezTo>
                    <a:cubicBezTo>
                      <a:pt x="36" y="0"/>
                      <a:pt x="34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0" y="0"/>
                      <a:pt x="14" y="2"/>
                      <a:pt x="9" y="8"/>
                    </a:cubicBezTo>
                    <a:cubicBezTo>
                      <a:pt x="5" y="12"/>
                      <a:pt x="3" y="17"/>
                      <a:pt x="3" y="2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1" y="33"/>
                      <a:pt x="0" y="37"/>
                      <a:pt x="1" y="43"/>
                    </a:cubicBezTo>
                    <a:cubicBezTo>
                      <a:pt x="1" y="46"/>
                      <a:pt x="2" y="50"/>
                      <a:pt x="5" y="51"/>
                    </a:cubicBezTo>
                    <a:cubicBezTo>
                      <a:pt x="5" y="51"/>
                      <a:pt x="6" y="51"/>
                      <a:pt x="6" y="51"/>
                    </a:cubicBezTo>
                    <a:cubicBezTo>
                      <a:pt x="8" y="56"/>
                      <a:pt x="9" y="60"/>
                      <a:pt x="11" y="63"/>
                    </a:cubicBezTo>
                    <a:cubicBezTo>
                      <a:pt x="13" y="66"/>
                      <a:pt x="15" y="68"/>
                      <a:pt x="16" y="70"/>
                    </a:cubicBezTo>
                    <a:cubicBezTo>
                      <a:pt x="20" y="75"/>
                      <a:pt x="23" y="76"/>
                      <a:pt x="31" y="76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8" y="76"/>
                      <a:pt x="42" y="75"/>
                      <a:pt x="45" y="70"/>
                    </a:cubicBezTo>
                    <a:cubicBezTo>
                      <a:pt x="47" y="68"/>
                      <a:pt x="49" y="66"/>
                      <a:pt x="51" y="63"/>
                    </a:cubicBezTo>
                    <a:cubicBezTo>
                      <a:pt x="52" y="62"/>
                      <a:pt x="52" y="61"/>
                      <a:pt x="53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3" y="58"/>
                      <a:pt x="54" y="56"/>
                      <a:pt x="54" y="54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3"/>
                      <a:pt x="55" y="52"/>
                      <a:pt x="55" y="51"/>
                    </a:cubicBezTo>
                    <a:cubicBezTo>
                      <a:pt x="56" y="51"/>
                      <a:pt x="56" y="51"/>
                      <a:pt x="57" y="51"/>
                    </a:cubicBezTo>
                    <a:cubicBezTo>
                      <a:pt x="59" y="50"/>
                      <a:pt x="60" y="47"/>
                      <a:pt x="61" y="43"/>
                    </a:cubicBezTo>
                    <a:cubicBezTo>
                      <a:pt x="62" y="35"/>
                      <a:pt x="60" y="33"/>
                      <a:pt x="58" y="33"/>
                    </a:cubicBezTo>
                    <a:close/>
                    <a:moveTo>
                      <a:pt x="59" y="42"/>
                    </a:moveTo>
                    <a:cubicBezTo>
                      <a:pt x="59" y="46"/>
                      <a:pt x="58" y="48"/>
                      <a:pt x="56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4" y="51"/>
                      <a:pt x="53" y="52"/>
                      <a:pt x="53" y="54"/>
                    </a:cubicBezTo>
                    <a:cubicBezTo>
                      <a:pt x="52" y="56"/>
                      <a:pt x="52" y="57"/>
                      <a:pt x="51" y="59"/>
                    </a:cubicBezTo>
                    <a:cubicBezTo>
                      <a:pt x="51" y="60"/>
                      <a:pt x="50" y="61"/>
                      <a:pt x="50" y="62"/>
                    </a:cubicBezTo>
                    <a:cubicBezTo>
                      <a:pt x="48" y="65"/>
                      <a:pt x="46" y="67"/>
                      <a:pt x="44" y="69"/>
                    </a:cubicBezTo>
                    <a:cubicBezTo>
                      <a:pt x="41" y="73"/>
                      <a:pt x="38" y="74"/>
                      <a:pt x="31" y="74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4" y="74"/>
                      <a:pt x="21" y="73"/>
                      <a:pt x="18" y="69"/>
                    </a:cubicBezTo>
                    <a:cubicBezTo>
                      <a:pt x="16" y="67"/>
                      <a:pt x="14" y="65"/>
                      <a:pt x="12" y="62"/>
                    </a:cubicBezTo>
                    <a:cubicBezTo>
                      <a:pt x="10" y="59"/>
                      <a:pt x="9" y="55"/>
                      <a:pt x="8" y="5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4" y="48"/>
                      <a:pt x="3" y="45"/>
                      <a:pt x="2" y="42"/>
                    </a:cubicBezTo>
                    <a:cubicBezTo>
                      <a:pt x="2" y="38"/>
                      <a:pt x="2" y="34"/>
                      <a:pt x="4" y="34"/>
                    </a:cubicBezTo>
                    <a:cubicBezTo>
                      <a:pt x="5" y="34"/>
                      <a:pt x="6" y="35"/>
                      <a:pt x="7" y="36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0"/>
                      <a:pt x="10" y="18"/>
                      <a:pt x="13" y="16"/>
                    </a:cubicBezTo>
                    <a:cubicBezTo>
                      <a:pt x="21" y="22"/>
                      <a:pt x="31" y="23"/>
                      <a:pt x="39" y="23"/>
                    </a:cubicBezTo>
                    <a:cubicBezTo>
                      <a:pt x="42" y="23"/>
                      <a:pt x="45" y="22"/>
                      <a:pt x="47" y="22"/>
                    </a:cubicBezTo>
                    <a:cubicBezTo>
                      <a:pt x="49" y="22"/>
                      <a:pt x="51" y="22"/>
                      <a:pt x="53" y="22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6" y="35"/>
                      <a:pt x="57" y="34"/>
                      <a:pt x="58" y="34"/>
                    </a:cubicBezTo>
                    <a:cubicBezTo>
                      <a:pt x="59" y="34"/>
                      <a:pt x="60" y="37"/>
                      <a:pt x="59" y="4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3" name="Rectangle 188">
                <a:extLst>
                  <a:ext uri="{FF2B5EF4-FFF2-40B4-BE49-F238E27FC236}">
                    <a16:creationId xmlns:a16="http://schemas.microsoft.com/office/drawing/2014/main" id="{9A85B13D-B36B-4D90-A8CA-07A0A3C1F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50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4" name="Rectangle 189">
                <a:extLst>
                  <a:ext uri="{FF2B5EF4-FFF2-40B4-BE49-F238E27FC236}">
                    <a16:creationId xmlns:a16="http://schemas.microsoft.com/office/drawing/2014/main" id="{9A9E26E1-447A-409E-99F9-FF683DA00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66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5" name="Rectangle 190">
                <a:extLst>
                  <a:ext uri="{FF2B5EF4-FFF2-40B4-BE49-F238E27FC236}">
                    <a16:creationId xmlns:a16="http://schemas.microsoft.com/office/drawing/2014/main" id="{498DF1C6-96CF-4ABC-9286-A559865A3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85"/>
                <a:ext cx="111" cy="5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6" name="Rectangle 191">
                <a:extLst>
                  <a:ext uri="{FF2B5EF4-FFF2-40B4-BE49-F238E27FC236}">
                    <a16:creationId xmlns:a16="http://schemas.microsoft.com/office/drawing/2014/main" id="{136F3E72-2F2D-464D-AA68-DCA15D10F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02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7" name="Rectangle 192">
                <a:extLst>
                  <a:ext uri="{FF2B5EF4-FFF2-40B4-BE49-F238E27FC236}">
                    <a16:creationId xmlns:a16="http://schemas.microsoft.com/office/drawing/2014/main" id="{49951BAF-D9B3-4692-85D9-AAA4C24E79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18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8" name="Rectangle 193">
                <a:extLst>
                  <a:ext uri="{FF2B5EF4-FFF2-40B4-BE49-F238E27FC236}">
                    <a16:creationId xmlns:a16="http://schemas.microsoft.com/office/drawing/2014/main" id="{87293AEB-C8F0-4F64-93D8-DA4E6CEDE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35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9" name="Rectangle 194">
                <a:extLst>
                  <a:ext uri="{FF2B5EF4-FFF2-40B4-BE49-F238E27FC236}">
                    <a16:creationId xmlns:a16="http://schemas.microsoft.com/office/drawing/2014/main" id="{0E7A1EA6-0EE3-41DD-8EC5-F6D38E955C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54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0" name="Rectangle 195">
                <a:extLst>
                  <a:ext uri="{FF2B5EF4-FFF2-40B4-BE49-F238E27FC236}">
                    <a16:creationId xmlns:a16="http://schemas.microsoft.com/office/drawing/2014/main" id="{8D6C6C9C-F47C-4E65-927D-C3D110ECD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1170"/>
                <a:ext cx="64" cy="8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1" name="Rectangle 196">
                <a:extLst>
                  <a:ext uri="{FF2B5EF4-FFF2-40B4-BE49-F238E27FC236}">
                    <a16:creationId xmlns:a16="http://schemas.microsoft.com/office/drawing/2014/main" id="{4A4BE538-98AB-4201-ACED-24700D89F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1187"/>
                <a:ext cx="64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2" name="Freeform 197">
                <a:extLst>
                  <a:ext uri="{FF2B5EF4-FFF2-40B4-BE49-F238E27FC236}">
                    <a16:creationId xmlns:a16="http://schemas.microsoft.com/office/drawing/2014/main" id="{B6FA25B5-E624-4B09-ABDA-CC174769B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0" y="1002"/>
                <a:ext cx="64" cy="33"/>
              </a:xfrm>
              <a:custGeom>
                <a:avLst/>
                <a:gdLst>
                  <a:gd name="T0" fmla="*/ 23 w 27"/>
                  <a:gd name="T1" fmla="*/ 0 h 14"/>
                  <a:gd name="T2" fmla="*/ 20 w 27"/>
                  <a:gd name="T3" fmla="*/ 1 h 14"/>
                  <a:gd name="T4" fmla="*/ 17 w 27"/>
                  <a:gd name="T5" fmla="*/ 0 h 14"/>
                  <a:gd name="T6" fmla="*/ 13 w 27"/>
                  <a:gd name="T7" fmla="*/ 1 h 14"/>
                  <a:gd name="T8" fmla="*/ 10 w 27"/>
                  <a:gd name="T9" fmla="*/ 0 h 14"/>
                  <a:gd name="T10" fmla="*/ 6 w 27"/>
                  <a:gd name="T11" fmla="*/ 2 h 14"/>
                  <a:gd name="T12" fmla="*/ 3 w 27"/>
                  <a:gd name="T13" fmla="*/ 2 h 14"/>
                  <a:gd name="T14" fmla="*/ 0 w 27"/>
                  <a:gd name="T15" fmla="*/ 4 h 14"/>
                  <a:gd name="T16" fmla="*/ 0 w 27"/>
                  <a:gd name="T17" fmla="*/ 10 h 14"/>
                  <a:gd name="T18" fmla="*/ 0 w 27"/>
                  <a:gd name="T19" fmla="*/ 11 h 14"/>
                  <a:gd name="T20" fmla="*/ 0 w 27"/>
                  <a:gd name="T21" fmla="*/ 12 h 14"/>
                  <a:gd name="T22" fmla="*/ 4 w 27"/>
                  <a:gd name="T23" fmla="*/ 14 h 14"/>
                  <a:gd name="T24" fmla="*/ 7 w 27"/>
                  <a:gd name="T25" fmla="*/ 13 h 14"/>
                  <a:gd name="T26" fmla="*/ 10 w 27"/>
                  <a:gd name="T27" fmla="*/ 14 h 14"/>
                  <a:gd name="T28" fmla="*/ 13 w 27"/>
                  <a:gd name="T29" fmla="*/ 13 h 14"/>
                  <a:gd name="T30" fmla="*/ 17 w 27"/>
                  <a:gd name="T31" fmla="*/ 14 h 14"/>
                  <a:gd name="T32" fmla="*/ 20 w 27"/>
                  <a:gd name="T33" fmla="*/ 13 h 14"/>
                  <a:gd name="T34" fmla="*/ 23 w 27"/>
                  <a:gd name="T35" fmla="*/ 14 h 14"/>
                  <a:gd name="T36" fmla="*/ 23 w 27"/>
                  <a:gd name="T37" fmla="*/ 14 h 14"/>
                  <a:gd name="T38" fmla="*/ 27 w 27"/>
                  <a:gd name="T39" fmla="*/ 12 h 14"/>
                  <a:gd name="T40" fmla="*/ 27 w 27"/>
                  <a:gd name="T41" fmla="*/ 11 h 14"/>
                  <a:gd name="T42" fmla="*/ 27 w 27"/>
                  <a:gd name="T43" fmla="*/ 10 h 14"/>
                  <a:gd name="T44" fmla="*/ 27 w 27"/>
                  <a:gd name="T45" fmla="*/ 3 h 14"/>
                  <a:gd name="T46" fmla="*/ 23 w 27"/>
                  <a:gd name="T47" fmla="*/ 0 h 14"/>
                  <a:gd name="T48" fmla="*/ 26 w 27"/>
                  <a:gd name="T49" fmla="*/ 11 h 14"/>
                  <a:gd name="T50" fmla="*/ 26 w 27"/>
                  <a:gd name="T51" fmla="*/ 12 h 14"/>
                  <a:gd name="T52" fmla="*/ 23 w 27"/>
                  <a:gd name="T53" fmla="*/ 13 h 14"/>
                  <a:gd name="T54" fmla="*/ 23 w 27"/>
                  <a:gd name="T55" fmla="*/ 13 h 14"/>
                  <a:gd name="T56" fmla="*/ 21 w 27"/>
                  <a:gd name="T57" fmla="*/ 12 h 14"/>
                  <a:gd name="T58" fmla="*/ 19 w 27"/>
                  <a:gd name="T59" fmla="*/ 12 h 14"/>
                  <a:gd name="T60" fmla="*/ 17 w 27"/>
                  <a:gd name="T61" fmla="*/ 13 h 14"/>
                  <a:gd name="T62" fmla="*/ 14 w 27"/>
                  <a:gd name="T63" fmla="*/ 12 h 14"/>
                  <a:gd name="T64" fmla="*/ 13 w 27"/>
                  <a:gd name="T65" fmla="*/ 12 h 14"/>
                  <a:gd name="T66" fmla="*/ 10 w 27"/>
                  <a:gd name="T67" fmla="*/ 13 h 14"/>
                  <a:gd name="T68" fmla="*/ 7 w 27"/>
                  <a:gd name="T69" fmla="*/ 12 h 14"/>
                  <a:gd name="T70" fmla="*/ 6 w 27"/>
                  <a:gd name="T71" fmla="*/ 12 h 14"/>
                  <a:gd name="T72" fmla="*/ 6 w 27"/>
                  <a:gd name="T73" fmla="*/ 12 h 14"/>
                  <a:gd name="T74" fmla="*/ 3 w 27"/>
                  <a:gd name="T75" fmla="*/ 13 h 14"/>
                  <a:gd name="T76" fmla="*/ 1 w 27"/>
                  <a:gd name="T77" fmla="*/ 12 h 14"/>
                  <a:gd name="T78" fmla="*/ 1 w 27"/>
                  <a:gd name="T79" fmla="*/ 11 h 14"/>
                  <a:gd name="T80" fmla="*/ 1 w 27"/>
                  <a:gd name="T81" fmla="*/ 10 h 14"/>
                  <a:gd name="T82" fmla="*/ 1 w 27"/>
                  <a:gd name="T83" fmla="*/ 4 h 14"/>
                  <a:gd name="T84" fmla="*/ 4 w 27"/>
                  <a:gd name="T85" fmla="*/ 3 h 14"/>
                  <a:gd name="T86" fmla="*/ 6 w 27"/>
                  <a:gd name="T87" fmla="*/ 4 h 14"/>
                  <a:gd name="T88" fmla="*/ 7 w 27"/>
                  <a:gd name="T89" fmla="*/ 4 h 14"/>
                  <a:gd name="T90" fmla="*/ 7 w 27"/>
                  <a:gd name="T91" fmla="*/ 3 h 14"/>
                  <a:gd name="T92" fmla="*/ 10 w 27"/>
                  <a:gd name="T93" fmla="*/ 1 h 14"/>
                  <a:gd name="T94" fmla="*/ 13 w 27"/>
                  <a:gd name="T95" fmla="*/ 3 h 14"/>
                  <a:gd name="T96" fmla="*/ 14 w 27"/>
                  <a:gd name="T97" fmla="*/ 3 h 14"/>
                  <a:gd name="T98" fmla="*/ 17 w 27"/>
                  <a:gd name="T99" fmla="*/ 1 h 14"/>
                  <a:gd name="T100" fmla="*/ 19 w 27"/>
                  <a:gd name="T101" fmla="*/ 3 h 14"/>
                  <a:gd name="T102" fmla="*/ 21 w 27"/>
                  <a:gd name="T103" fmla="*/ 3 h 14"/>
                  <a:gd name="T104" fmla="*/ 23 w 27"/>
                  <a:gd name="T105" fmla="*/ 1 h 14"/>
                  <a:gd name="T106" fmla="*/ 26 w 27"/>
                  <a:gd name="T107" fmla="*/ 3 h 14"/>
                  <a:gd name="T108" fmla="*/ 26 w 27"/>
                  <a:gd name="T109" fmla="*/ 10 h 14"/>
                  <a:gd name="T110" fmla="*/ 26 w 27"/>
                  <a:gd name="T111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" h="14">
                    <a:moveTo>
                      <a:pt x="23" y="0"/>
                    </a:moveTo>
                    <a:cubicBezTo>
                      <a:pt x="22" y="0"/>
                      <a:pt x="21" y="0"/>
                      <a:pt x="20" y="1"/>
                    </a:cubicBezTo>
                    <a:cubicBezTo>
                      <a:pt x="19" y="0"/>
                      <a:pt x="18" y="0"/>
                      <a:pt x="17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2"/>
                      <a:pt x="0" y="3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14"/>
                      <a:pt x="4" y="14"/>
                    </a:cubicBezTo>
                    <a:cubicBezTo>
                      <a:pt x="5" y="14"/>
                      <a:pt x="6" y="14"/>
                      <a:pt x="7" y="13"/>
                    </a:cubicBezTo>
                    <a:cubicBezTo>
                      <a:pt x="7" y="14"/>
                      <a:pt x="8" y="14"/>
                      <a:pt x="10" y="14"/>
                    </a:cubicBezTo>
                    <a:cubicBezTo>
                      <a:pt x="11" y="14"/>
                      <a:pt x="12" y="14"/>
                      <a:pt x="13" y="13"/>
                    </a:cubicBezTo>
                    <a:cubicBezTo>
                      <a:pt x="14" y="14"/>
                      <a:pt x="15" y="14"/>
                      <a:pt x="17" y="14"/>
                    </a:cubicBezTo>
                    <a:cubicBezTo>
                      <a:pt x="18" y="14"/>
                      <a:pt x="19" y="14"/>
                      <a:pt x="20" y="13"/>
                    </a:cubicBezTo>
                    <a:cubicBezTo>
                      <a:pt x="21" y="14"/>
                      <a:pt x="22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6" y="14"/>
                      <a:pt x="27" y="13"/>
                      <a:pt x="27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1"/>
                      <a:pt x="26" y="0"/>
                      <a:pt x="23" y="0"/>
                    </a:cubicBezTo>
                    <a:close/>
                    <a:moveTo>
                      <a:pt x="26" y="11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2"/>
                      <a:pt x="25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13"/>
                      <a:pt x="21" y="12"/>
                      <a:pt x="21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8" y="13"/>
                      <a:pt x="17" y="13"/>
                    </a:cubicBezTo>
                    <a:cubicBezTo>
                      <a:pt x="15" y="13"/>
                      <a:pt x="14" y="12"/>
                      <a:pt x="14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3"/>
                      <a:pt x="10" y="13"/>
                    </a:cubicBezTo>
                    <a:cubicBezTo>
                      <a:pt x="8" y="13"/>
                      <a:pt x="7" y="12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5" y="13"/>
                      <a:pt x="3" y="13"/>
                    </a:cubicBezTo>
                    <a:cubicBezTo>
                      <a:pt x="2" y="13"/>
                      <a:pt x="1" y="12"/>
                      <a:pt x="1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8" y="1"/>
                      <a:pt x="10" y="1"/>
                    </a:cubicBezTo>
                    <a:cubicBezTo>
                      <a:pt x="11" y="1"/>
                      <a:pt x="13" y="2"/>
                      <a:pt x="13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5" y="1"/>
                      <a:pt x="17" y="1"/>
                    </a:cubicBezTo>
                    <a:cubicBezTo>
                      <a:pt x="18" y="1"/>
                      <a:pt x="19" y="2"/>
                      <a:pt x="19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2"/>
                      <a:pt x="22" y="1"/>
                      <a:pt x="23" y="1"/>
                    </a:cubicBezTo>
                    <a:cubicBezTo>
                      <a:pt x="25" y="1"/>
                      <a:pt x="26" y="2"/>
                      <a:pt x="26" y="3"/>
                    </a:cubicBezTo>
                    <a:cubicBezTo>
                      <a:pt x="26" y="10"/>
                      <a:pt x="26" y="10"/>
                      <a:pt x="26" y="10"/>
                    </a:cubicBez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3" name="Freeform 198">
                <a:extLst>
                  <a:ext uri="{FF2B5EF4-FFF2-40B4-BE49-F238E27FC236}">
                    <a16:creationId xmlns:a16="http://schemas.microsoft.com/office/drawing/2014/main" id="{8D3CD153-9A64-4DF0-8369-294F58704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3" y="1026"/>
                <a:ext cx="152" cy="196"/>
              </a:xfrm>
              <a:custGeom>
                <a:avLst/>
                <a:gdLst>
                  <a:gd name="T0" fmla="*/ 152 w 152"/>
                  <a:gd name="T1" fmla="*/ 0 h 196"/>
                  <a:gd name="T2" fmla="*/ 126 w 152"/>
                  <a:gd name="T3" fmla="*/ 0 h 196"/>
                  <a:gd name="T4" fmla="*/ 126 w 152"/>
                  <a:gd name="T5" fmla="*/ 2 h 196"/>
                  <a:gd name="T6" fmla="*/ 150 w 152"/>
                  <a:gd name="T7" fmla="*/ 2 h 196"/>
                  <a:gd name="T8" fmla="*/ 150 w 152"/>
                  <a:gd name="T9" fmla="*/ 194 h 196"/>
                  <a:gd name="T10" fmla="*/ 5 w 152"/>
                  <a:gd name="T11" fmla="*/ 194 h 196"/>
                  <a:gd name="T12" fmla="*/ 5 w 152"/>
                  <a:gd name="T13" fmla="*/ 2 h 196"/>
                  <a:gd name="T14" fmla="*/ 55 w 152"/>
                  <a:gd name="T15" fmla="*/ 2 h 196"/>
                  <a:gd name="T16" fmla="*/ 55 w 152"/>
                  <a:gd name="T17" fmla="*/ 0 h 196"/>
                  <a:gd name="T18" fmla="*/ 0 w 152"/>
                  <a:gd name="T19" fmla="*/ 0 h 196"/>
                  <a:gd name="T20" fmla="*/ 0 w 152"/>
                  <a:gd name="T21" fmla="*/ 196 h 196"/>
                  <a:gd name="T22" fmla="*/ 152 w 152"/>
                  <a:gd name="T23" fmla="*/ 196 h 196"/>
                  <a:gd name="T24" fmla="*/ 152 w 152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" h="196">
                    <a:moveTo>
                      <a:pt x="152" y="0"/>
                    </a:moveTo>
                    <a:lnTo>
                      <a:pt x="126" y="0"/>
                    </a:lnTo>
                    <a:lnTo>
                      <a:pt x="126" y="2"/>
                    </a:lnTo>
                    <a:lnTo>
                      <a:pt x="150" y="2"/>
                    </a:lnTo>
                    <a:lnTo>
                      <a:pt x="150" y="194"/>
                    </a:lnTo>
                    <a:lnTo>
                      <a:pt x="5" y="194"/>
                    </a:lnTo>
                    <a:lnTo>
                      <a:pt x="5" y="2"/>
                    </a:lnTo>
                    <a:lnTo>
                      <a:pt x="55" y="2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196"/>
                    </a:lnTo>
                    <a:lnTo>
                      <a:pt x="152" y="196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4" name="Freeform 199">
                <a:extLst>
                  <a:ext uri="{FF2B5EF4-FFF2-40B4-BE49-F238E27FC236}">
                    <a16:creationId xmlns:a16="http://schemas.microsoft.com/office/drawing/2014/main" id="{766CC573-7A22-4269-9681-C1450FD15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" y="1618"/>
                <a:ext cx="180" cy="23"/>
              </a:xfrm>
              <a:custGeom>
                <a:avLst/>
                <a:gdLst>
                  <a:gd name="T0" fmla="*/ 0 w 76"/>
                  <a:gd name="T1" fmla="*/ 10 h 10"/>
                  <a:gd name="T2" fmla="*/ 76 w 76"/>
                  <a:gd name="T3" fmla="*/ 10 h 10"/>
                  <a:gd name="T4" fmla="*/ 76 w 76"/>
                  <a:gd name="T5" fmla="*/ 5 h 10"/>
                  <a:gd name="T6" fmla="*/ 71 w 76"/>
                  <a:gd name="T7" fmla="*/ 0 h 10"/>
                  <a:gd name="T8" fmla="*/ 5 w 76"/>
                  <a:gd name="T9" fmla="*/ 0 h 10"/>
                  <a:gd name="T10" fmla="*/ 0 w 76"/>
                  <a:gd name="T11" fmla="*/ 5 h 10"/>
                  <a:gd name="T12" fmla="*/ 0 w 7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0">
                    <a:moveTo>
                      <a:pt x="0" y="10"/>
                    </a:moveTo>
                    <a:cubicBezTo>
                      <a:pt x="76" y="10"/>
                      <a:pt x="76" y="10"/>
                      <a:pt x="76" y="10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2"/>
                      <a:pt x="74" y="0"/>
                      <a:pt x="7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5" name="Rectangle 200">
                <a:extLst>
                  <a:ext uri="{FF2B5EF4-FFF2-40B4-BE49-F238E27FC236}">
                    <a16:creationId xmlns:a16="http://schemas.microsoft.com/office/drawing/2014/main" id="{5720A7D4-24BF-4CB8-94FB-26E72341E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" y="1632"/>
                <a:ext cx="199" cy="31"/>
              </a:xfrm>
              <a:prstGeom prst="rect">
                <a:avLst/>
              </a:pr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6" name="Freeform 201">
                <a:extLst>
                  <a:ext uri="{FF2B5EF4-FFF2-40B4-BE49-F238E27FC236}">
                    <a16:creationId xmlns:a16="http://schemas.microsoft.com/office/drawing/2014/main" id="{E7F8B6BF-8DF5-49D0-A1C4-2AFF894F6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1641"/>
                <a:ext cx="217" cy="31"/>
              </a:xfrm>
              <a:custGeom>
                <a:avLst/>
                <a:gdLst>
                  <a:gd name="T0" fmla="*/ 0 w 92"/>
                  <a:gd name="T1" fmla="*/ 13 h 13"/>
                  <a:gd name="T2" fmla="*/ 92 w 92"/>
                  <a:gd name="T3" fmla="*/ 13 h 13"/>
                  <a:gd name="T4" fmla="*/ 92 w 92"/>
                  <a:gd name="T5" fmla="*/ 4 h 13"/>
                  <a:gd name="T6" fmla="*/ 87 w 92"/>
                  <a:gd name="T7" fmla="*/ 0 h 13"/>
                  <a:gd name="T8" fmla="*/ 4 w 92"/>
                  <a:gd name="T9" fmla="*/ 0 h 13"/>
                  <a:gd name="T10" fmla="*/ 0 w 92"/>
                  <a:gd name="T11" fmla="*/ 4 h 13"/>
                  <a:gd name="T12" fmla="*/ 0 w 9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13">
                    <a:moveTo>
                      <a:pt x="0" y="13"/>
                    </a:move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1"/>
                      <a:pt x="90" y="0"/>
                      <a:pt x="8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7" name="Freeform 202">
                <a:extLst>
                  <a:ext uri="{FF2B5EF4-FFF2-40B4-BE49-F238E27FC236}">
                    <a16:creationId xmlns:a16="http://schemas.microsoft.com/office/drawing/2014/main" id="{E627213C-998E-44C2-A4A4-B5CB57396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0" y="1438"/>
                <a:ext cx="416" cy="279"/>
              </a:xfrm>
              <a:custGeom>
                <a:avLst/>
                <a:gdLst>
                  <a:gd name="T0" fmla="*/ 176 w 176"/>
                  <a:gd name="T1" fmla="*/ 12 h 118"/>
                  <a:gd name="T2" fmla="*/ 109 w 176"/>
                  <a:gd name="T3" fmla="*/ 54 h 118"/>
                  <a:gd name="T4" fmla="*/ 15 w 176"/>
                  <a:gd name="T5" fmla="*/ 116 h 118"/>
                  <a:gd name="T6" fmla="*/ 4 w 176"/>
                  <a:gd name="T7" fmla="*/ 110 h 118"/>
                  <a:gd name="T8" fmla="*/ 4 w 176"/>
                  <a:gd name="T9" fmla="*/ 98 h 118"/>
                  <a:gd name="T10" fmla="*/ 101 w 176"/>
                  <a:gd name="T11" fmla="*/ 42 h 118"/>
                  <a:gd name="T12" fmla="*/ 168 w 176"/>
                  <a:gd name="T13" fmla="*/ 0 h 118"/>
                  <a:gd name="T14" fmla="*/ 176 w 176"/>
                  <a:gd name="T15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6" h="118">
                    <a:moveTo>
                      <a:pt x="176" y="12"/>
                    </a:moveTo>
                    <a:cubicBezTo>
                      <a:pt x="109" y="54"/>
                      <a:pt x="109" y="54"/>
                      <a:pt x="109" y="54"/>
                    </a:cubicBezTo>
                    <a:cubicBezTo>
                      <a:pt x="67" y="83"/>
                      <a:pt x="40" y="103"/>
                      <a:pt x="15" y="116"/>
                    </a:cubicBezTo>
                    <a:cubicBezTo>
                      <a:pt x="11" y="118"/>
                      <a:pt x="6" y="113"/>
                      <a:pt x="4" y="110"/>
                    </a:cubicBezTo>
                    <a:cubicBezTo>
                      <a:pt x="2" y="106"/>
                      <a:pt x="0" y="100"/>
                      <a:pt x="4" y="98"/>
                    </a:cubicBezTo>
                    <a:cubicBezTo>
                      <a:pt x="26" y="81"/>
                      <a:pt x="56" y="66"/>
                      <a:pt x="101" y="42"/>
                    </a:cubicBezTo>
                    <a:cubicBezTo>
                      <a:pt x="168" y="0"/>
                      <a:pt x="168" y="0"/>
                      <a:pt x="168" y="0"/>
                    </a:cubicBezTo>
                    <a:lnTo>
                      <a:pt x="176" y="12"/>
                    </a:ln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8" name="Freeform 203">
                <a:extLst>
                  <a:ext uri="{FF2B5EF4-FFF2-40B4-BE49-F238E27FC236}">
                    <a16:creationId xmlns:a16="http://schemas.microsoft.com/office/drawing/2014/main" id="{4130833D-C50F-4ED7-A680-E4026488F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1334"/>
                <a:ext cx="170" cy="191"/>
              </a:xfrm>
              <a:custGeom>
                <a:avLst/>
                <a:gdLst>
                  <a:gd name="T0" fmla="*/ 85 w 170"/>
                  <a:gd name="T1" fmla="*/ 191 h 191"/>
                  <a:gd name="T2" fmla="*/ 170 w 170"/>
                  <a:gd name="T3" fmla="*/ 139 h 191"/>
                  <a:gd name="T4" fmla="*/ 85 w 170"/>
                  <a:gd name="T5" fmla="*/ 0 h 191"/>
                  <a:gd name="T6" fmla="*/ 0 w 170"/>
                  <a:gd name="T7" fmla="*/ 52 h 191"/>
                  <a:gd name="T8" fmla="*/ 85 w 170"/>
                  <a:gd name="T9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1">
                    <a:moveTo>
                      <a:pt x="85" y="191"/>
                    </a:moveTo>
                    <a:lnTo>
                      <a:pt x="170" y="139"/>
                    </a:lnTo>
                    <a:lnTo>
                      <a:pt x="85" y="0"/>
                    </a:lnTo>
                    <a:lnTo>
                      <a:pt x="0" y="52"/>
                    </a:lnTo>
                    <a:lnTo>
                      <a:pt x="85" y="191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9" name="Freeform 204">
                <a:extLst>
                  <a:ext uri="{FF2B5EF4-FFF2-40B4-BE49-F238E27FC236}">
                    <a16:creationId xmlns:a16="http://schemas.microsoft.com/office/drawing/2014/main" id="{C95927B5-5441-40CA-8092-409DE61B0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1350"/>
                <a:ext cx="156" cy="159"/>
              </a:xfrm>
              <a:custGeom>
                <a:avLst/>
                <a:gdLst>
                  <a:gd name="T0" fmla="*/ 61 w 156"/>
                  <a:gd name="T1" fmla="*/ 159 h 159"/>
                  <a:gd name="T2" fmla="*/ 156 w 156"/>
                  <a:gd name="T3" fmla="*/ 100 h 159"/>
                  <a:gd name="T4" fmla="*/ 97 w 156"/>
                  <a:gd name="T5" fmla="*/ 0 h 159"/>
                  <a:gd name="T6" fmla="*/ 0 w 156"/>
                  <a:gd name="T7" fmla="*/ 59 h 159"/>
                  <a:gd name="T8" fmla="*/ 61 w 156"/>
                  <a:gd name="T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59">
                    <a:moveTo>
                      <a:pt x="61" y="159"/>
                    </a:moveTo>
                    <a:lnTo>
                      <a:pt x="156" y="100"/>
                    </a:lnTo>
                    <a:lnTo>
                      <a:pt x="97" y="0"/>
                    </a:lnTo>
                    <a:lnTo>
                      <a:pt x="0" y="59"/>
                    </a:lnTo>
                    <a:lnTo>
                      <a:pt x="61" y="159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371" name="Freeform 206">
              <a:extLst>
                <a:ext uri="{FF2B5EF4-FFF2-40B4-BE49-F238E27FC236}">
                  <a16:creationId xmlns:a16="http://schemas.microsoft.com/office/drawing/2014/main" id="{A38A9D46-6A20-4BC9-A7DB-BFDA30152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1" y="2282825"/>
              <a:ext cx="180975" cy="120650"/>
            </a:xfrm>
            <a:custGeom>
              <a:avLst/>
              <a:gdLst>
                <a:gd name="T0" fmla="*/ 2 w 48"/>
                <a:gd name="T1" fmla="*/ 30 h 32"/>
                <a:gd name="T2" fmla="*/ 1 w 48"/>
                <a:gd name="T3" fmla="*/ 29 h 32"/>
                <a:gd name="T4" fmla="*/ 4 w 48"/>
                <a:gd name="T5" fmla="*/ 24 h 32"/>
                <a:gd name="T6" fmla="*/ 41 w 48"/>
                <a:gd name="T7" fmla="*/ 1 h 32"/>
                <a:gd name="T8" fmla="*/ 46 w 48"/>
                <a:gd name="T9" fmla="*/ 2 h 32"/>
                <a:gd name="T10" fmla="*/ 47 w 48"/>
                <a:gd name="T11" fmla="*/ 2 h 32"/>
                <a:gd name="T12" fmla="*/ 45 w 48"/>
                <a:gd name="T13" fmla="*/ 8 h 32"/>
                <a:gd name="T14" fmla="*/ 7 w 48"/>
                <a:gd name="T15" fmla="*/ 31 h 32"/>
                <a:gd name="T16" fmla="*/ 2 w 48"/>
                <a:gd name="T17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2" y="3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1" y="26"/>
                    <a:pt x="4" y="24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4"/>
                    <a:pt x="47" y="6"/>
                    <a:pt x="45" y="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5" y="32"/>
                    <a:pt x="3" y="32"/>
                    <a:pt x="2" y="30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2" name="Freeform 207">
              <a:extLst>
                <a:ext uri="{FF2B5EF4-FFF2-40B4-BE49-F238E27FC236}">
                  <a16:creationId xmlns:a16="http://schemas.microsoft.com/office/drawing/2014/main" id="{9CA2071B-08FF-4F4D-9336-6806BB147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1" y="2136775"/>
              <a:ext cx="179388" cy="119063"/>
            </a:xfrm>
            <a:custGeom>
              <a:avLst/>
              <a:gdLst>
                <a:gd name="T0" fmla="*/ 1 w 48"/>
                <a:gd name="T1" fmla="*/ 29 h 32"/>
                <a:gd name="T2" fmla="*/ 2 w 48"/>
                <a:gd name="T3" fmla="*/ 30 h 32"/>
                <a:gd name="T4" fmla="*/ 7 w 48"/>
                <a:gd name="T5" fmla="*/ 31 h 32"/>
                <a:gd name="T6" fmla="*/ 45 w 48"/>
                <a:gd name="T7" fmla="*/ 8 h 32"/>
                <a:gd name="T8" fmla="*/ 47 w 48"/>
                <a:gd name="T9" fmla="*/ 2 h 32"/>
                <a:gd name="T10" fmla="*/ 46 w 48"/>
                <a:gd name="T11" fmla="*/ 2 h 32"/>
                <a:gd name="T12" fmla="*/ 41 w 48"/>
                <a:gd name="T13" fmla="*/ 1 h 32"/>
                <a:gd name="T14" fmla="*/ 3 w 48"/>
                <a:gd name="T15" fmla="*/ 24 h 32"/>
                <a:gd name="T16" fmla="*/ 1 w 48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1" y="29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32"/>
                    <a:pt x="5" y="32"/>
                    <a:pt x="7" y="3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6"/>
                    <a:pt x="48" y="4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0"/>
                    <a:pt x="43" y="0"/>
                    <a:pt x="41" y="1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6"/>
                    <a:pt x="0" y="28"/>
                    <a:pt x="1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3" name="Freeform 208">
              <a:extLst>
                <a:ext uri="{FF2B5EF4-FFF2-40B4-BE49-F238E27FC236}">
                  <a16:creationId xmlns:a16="http://schemas.microsoft.com/office/drawing/2014/main" id="{4E6DCE55-5AAD-4172-B029-72AF8A5C2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26" y="2346325"/>
              <a:ext cx="153988" cy="117475"/>
            </a:xfrm>
            <a:custGeom>
              <a:avLst/>
              <a:gdLst>
                <a:gd name="T0" fmla="*/ 2 w 41"/>
                <a:gd name="T1" fmla="*/ 28 h 31"/>
                <a:gd name="T2" fmla="*/ 1 w 41"/>
                <a:gd name="T3" fmla="*/ 27 h 31"/>
                <a:gd name="T4" fmla="*/ 2 w 41"/>
                <a:gd name="T5" fmla="*/ 21 h 31"/>
                <a:gd name="T6" fmla="*/ 33 w 41"/>
                <a:gd name="T7" fmla="*/ 2 h 31"/>
                <a:gd name="T8" fmla="*/ 39 w 41"/>
                <a:gd name="T9" fmla="*/ 3 h 31"/>
                <a:gd name="T10" fmla="*/ 39 w 41"/>
                <a:gd name="T11" fmla="*/ 5 h 31"/>
                <a:gd name="T12" fmla="*/ 39 w 41"/>
                <a:gd name="T13" fmla="*/ 11 h 31"/>
                <a:gd name="T14" fmla="*/ 8 w 41"/>
                <a:gd name="T15" fmla="*/ 30 h 31"/>
                <a:gd name="T16" fmla="*/ 2 w 4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1">
                  <a:moveTo>
                    <a:pt x="2" y="28"/>
                  </a:moveTo>
                  <a:cubicBezTo>
                    <a:pt x="1" y="27"/>
                    <a:pt x="1" y="27"/>
                    <a:pt x="1" y="27"/>
                  </a:cubicBezTo>
                  <a:cubicBezTo>
                    <a:pt x="0" y="24"/>
                    <a:pt x="0" y="22"/>
                    <a:pt x="2" y="2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5" y="0"/>
                    <a:pt x="37" y="1"/>
                    <a:pt x="39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1" y="7"/>
                    <a:pt x="40" y="9"/>
                    <a:pt x="39" y="11"/>
                  </a:cubicBezTo>
                  <a:cubicBezTo>
                    <a:pt x="30" y="19"/>
                    <a:pt x="19" y="25"/>
                    <a:pt x="8" y="30"/>
                  </a:cubicBezTo>
                  <a:cubicBezTo>
                    <a:pt x="6" y="31"/>
                    <a:pt x="3" y="30"/>
                    <a:pt x="2" y="28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4" name="Freeform 209">
              <a:extLst>
                <a:ext uri="{FF2B5EF4-FFF2-40B4-BE49-F238E27FC236}">
                  <a16:creationId xmlns:a16="http://schemas.microsoft.com/office/drawing/2014/main" id="{BF7D58BF-ECB3-4E07-A73E-C8C783812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076450"/>
              <a:ext cx="153988" cy="112713"/>
            </a:xfrm>
            <a:custGeom>
              <a:avLst/>
              <a:gdLst>
                <a:gd name="T0" fmla="*/ 2 w 41"/>
                <a:gd name="T1" fmla="*/ 26 h 30"/>
                <a:gd name="T2" fmla="*/ 2 w 41"/>
                <a:gd name="T3" fmla="*/ 27 h 30"/>
                <a:gd name="T4" fmla="*/ 8 w 41"/>
                <a:gd name="T5" fmla="*/ 29 h 30"/>
                <a:gd name="T6" fmla="*/ 39 w 41"/>
                <a:gd name="T7" fmla="*/ 10 h 30"/>
                <a:gd name="T8" fmla="*/ 40 w 41"/>
                <a:gd name="T9" fmla="*/ 4 h 30"/>
                <a:gd name="T10" fmla="*/ 39 w 41"/>
                <a:gd name="T11" fmla="*/ 3 h 30"/>
                <a:gd name="T12" fmla="*/ 33 w 41"/>
                <a:gd name="T13" fmla="*/ 1 h 30"/>
                <a:gd name="T14" fmla="*/ 2 w 41"/>
                <a:gd name="T15" fmla="*/ 20 h 30"/>
                <a:gd name="T16" fmla="*/ 2 w 41"/>
                <a:gd name="T17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0">
                  <a:moveTo>
                    <a:pt x="2" y="2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4" y="29"/>
                    <a:pt x="6" y="30"/>
                    <a:pt x="8" y="29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1" y="9"/>
                    <a:pt x="41" y="6"/>
                    <a:pt x="40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1"/>
                    <a:pt x="35" y="0"/>
                    <a:pt x="33" y="1"/>
                  </a:cubicBezTo>
                  <a:cubicBezTo>
                    <a:pt x="22" y="5"/>
                    <a:pt x="12" y="12"/>
                    <a:pt x="2" y="20"/>
                  </a:cubicBezTo>
                  <a:cubicBezTo>
                    <a:pt x="1" y="21"/>
                    <a:pt x="0" y="24"/>
                    <a:pt x="2" y="26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5" name="Freeform 210">
              <a:extLst>
                <a:ext uri="{FF2B5EF4-FFF2-40B4-BE49-F238E27FC236}">
                  <a16:creationId xmlns:a16="http://schemas.microsoft.com/office/drawing/2014/main" id="{6551B9BF-99B1-4BC7-AFCA-D07488D35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576" y="2332038"/>
              <a:ext cx="173038" cy="119063"/>
            </a:xfrm>
            <a:custGeom>
              <a:avLst/>
              <a:gdLst>
                <a:gd name="T0" fmla="*/ 2 w 46"/>
                <a:gd name="T1" fmla="*/ 29 h 32"/>
                <a:gd name="T2" fmla="*/ 2 w 46"/>
                <a:gd name="T3" fmla="*/ 30 h 32"/>
                <a:gd name="T4" fmla="*/ 9 w 46"/>
                <a:gd name="T5" fmla="*/ 30 h 32"/>
                <a:gd name="T6" fmla="*/ 42 w 46"/>
                <a:gd name="T7" fmla="*/ 10 h 32"/>
                <a:gd name="T8" fmla="*/ 45 w 46"/>
                <a:gd name="T9" fmla="*/ 3 h 32"/>
                <a:gd name="T10" fmla="*/ 45 w 46"/>
                <a:gd name="T11" fmla="*/ 3 h 32"/>
                <a:gd name="T12" fmla="*/ 37 w 46"/>
                <a:gd name="T13" fmla="*/ 2 h 32"/>
                <a:gd name="T14" fmla="*/ 4 w 46"/>
                <a:gd name="T15" fmla="*/ 22 h 32"/>
                <a:gd name="T16" fmla="*/ 2 w 4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2">
                  <a:moveTo>
                    <a:pt x="2" y="29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32"/>
                    <a:pt x="6" y="32"/>
                    <a:pt x="9" y="3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5" y="8"/>
                    <a:pt x="46" y="5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3" y="1"/>
                    <a:pt x="40" y="0"/>
                    <a:pt x="37" y="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1" y="24"/>
                    <a:pt x="0" y="27"/>
                    <a:pt x="2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6" name="Freeform 211">
              <a:extLst>
                <a:ext uri="{FF2B5EF4-FFF2-40B4-BE49-F238E27FC236}">
                  <a16:creationId xmlns:a16="http://schemas.microsoft.com/office/drawing/2014/main" id="{BC644BA9-C4D8-42FC-BDB9-A01BE63E2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087563"/>
              <a:ext cx="173038" cy="120650"/>
            </a:xfrm>
            <a:custGeom>
              <a:avLst/>
              <a:gdLst>
                <a:gd name="T0" fmla="*/ 1 w 46"/>
                <a:gd name="T1" fmla="*/ 29 h 32"/>
                <a:gd name="T2" fmla="*/ 1 w 46"/>
                <a:gd name="T3" fmla="*/ 29 h 32"/>
                <a:gd name="T4" fmla="*/ 4 w 46"/>
                <a:gd name="T5" fmla="*/ 22 h 32"/>
                <a:gd name="T6" fmla="*/ 37 w 46"/>
                <a:gd name="T7" fmla="*/ 1 h 32"/>
                <a:gd name="T8" fmla="*/ 44 w 46"/>
                <a:gd name="T9" fmla="*/ 2 h 32"/>
                <a:gd name="T10" fmla="*/ 44 w 46"/>
                <a:gd name="T11" fmla="*/ 2 h 32"/>
                <a:gd name="T12" fmla="*/ 42 w 46"/>
                <a:gd name="T13" fmla="*/ 9 h 32"/>
                <a:gd name="T14" fmla="*/ 9 w 46"/>
                <a:gd name="T15" fmla="*/ 30 h 32"/>
                <a:gd name="T16" fmla="*/ 1 w 4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2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7"/>
                    <a:pt x="1" y="23"/>
                    <a:pt x="4" y="2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0" y="0"/>
                    <a:pt x="43" y="0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5"/>
                    <a:pt x="45" y="8"/>
                    <a:pt x="42" y="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6" y="32"/>
                    <a:pt x="3" y="31"/>
                    <a:pt x="1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7" name="Freeform 212">
              <a:extLst>
                <a:ext uri="{FF2B5EF4-FFF2-40B4-BE49-F238E27FC236}">
                  <a16:creationId xmlns:a16="http://schemas.microsoft.com/office/drawing/2014/main" id="{4A930BD3-6199-4924-A415-350BCF6A2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88" y="2297113"/>
              <a:ext cx="60325" cy="76200"/>
            </a:xfrm>
            <a:custGeom>
              <a:avLst/>
              <a:gdLst>
                <a:gd name="T0" fmla="*/ 8 w 16"/>
                <a:gd name="T1" fmla="*/ 18 h 20"/>
                <a:gd name="T2" fmla="*/ 14 w 16"/>
                <a:gd name="T3" fmla="*/ 19 h 20"/>
                <a:gd name="T4" fmla="*/ 14 w 16"/>
                <a:gd name="T5" fmla="*/ 19 h 20"/>
                <a:gd name="T6" fmla="*/ 15 w 16"/>
                <a:gd name="T7" fmla="*/ 13 h 20"/>
                <a:gd name="T8" fmla="*/ 9 w 16"/>
                <a:gd name="T9" fmla="*/ 3 h 20"/>
                <a:gd name="T10" fmla="*/ 3 w 16"/>
                <a:gd name="T11" fmla="*/ 1 h 20"/>
                <a:gd name="T12" fmla="*/ 3 w 16"/>
                <a:gd name="T13" fmla="*/ 1 h 20"/>
                <a:gd name="T14" fmla="*/ 1 w 16"/>
                <a:gd name="T15" fmla="*/ 7 h 20"/>
                <a:gd name="T16" fmla="*/ 8 w 16"/>
                <a:gd name="T1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0">
                  <a:moveTo>
                    <a:pt x="8" y="18"/>
                  </a:moveTo>
                  <a:cubicBezTo>
                    <a:pt x="9" y="20"/>
                    <a:pt x="12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6" y="18"/>
                    <a:pt x="16" y="15"/>
                    <a:pt x="15" y="1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3"/>
                    <a:pt x="0" y="5"/>
                    <a:pt x="1" y="7"/>
                  </a:cubicBezTo>
                  <a:lnTo>
                    <a:pt x="8" y="18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8" name="Freeform 213">
              <a:extLst>
                <a:ext uri="{FF2B5EF4-FFF2-40B4-BE49-F238E27FC236}">
                  <a16:creationId xmlns:a16="http://schemas.microsoft.com/office/drawing/2014/main" id="{CDF8E73F-C1B6-4E6C-BAE9-E299553A6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316163"/>
              <a:ext cx="49213" cy="71438"/>
            </a:xfrm>
            <a:custGeom>
              <a:avLst/>
              <a:gdLst>
                <a:gd name="T0" fmla="*/ 8 w 13"/>
                <a:gd name="T1" fmla="*/ 16 h 19"/>
                <a:gd name="T2" fmla="*/ 12 w 13"/>
                <a:gd name="T3" fmla="*/ 19 h 19"/>
                <a:gd name="T4" fmla="*/ 12 w 13"/>
                <a:gd name="T5" fmla="*/ 19 h 19"/>
                <a:gd name="T6" fmla="*/ 12 w 13"/>
                <a:gd name="T7" fmla="*/ 14 h 19"/>
                <a:gd name="T8" fmla="*/ 6 w 13"/>
                <a:gd name="T9" fmla="*/ 3 h 19"/>
                <a:gd name="T10" fmla="*/ 1 w 13"/>
                <a:gd name="T11" fmla="*/ 1 h 19"/>
                <a:gd name="T12" fmla="*/ 1 w 13"/>
                <a:gd name="T13" fmla="*/ 1 h 19"/>
                <a:gd name="T14" fmla="*/ 1 w 13"/>
                <a:gd name="T15" fmla="*/ 6 h 19"/>
                <a:gd name="T16" fmla="*/ 8 w 13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8" y="16"/>
                  </a:moveTo>
                  <a:cubicBezTo>
                    <a:pt x="9" y="18"/>
                    <a:pt x="11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8"/>
                    <a:pt x="13" y="16"/>
                    <a:pt x="12" y="1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1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4"/>
                    <a:pt x="1" y="6"/>
                  </a:cubicBezTo>
                  <a:lnTo>
                    <a:pt x="8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9" name="Freeform 214">
              <a:extLst>
                <a:ext uri="{FF2B5EF4-FFF2-40B4-BE49-F238E27FC236}">
                  <a16:creationId xmlns:a16="http://schemas.microsoft.com/office/drawing/2014/main" id="{BEE7C411-4155-4827-9A0D-E1F83DB00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838" y="2417763"/>
              <a:ext cx="49213" cy="71438"/>
            </a:xfrm>
            <a:custGeom>
              <a:avLst/>
              <a:gdLst>
                <a:gd name="T0" fmla="*/ 7 w 13"/>
                <a:gd name="T1" fmla="*/ 16 h 19"/>
                <a:gd name="T2" fmla="*/ 12 w 13"/>
                <a:gd name="T3" fmla="*/ 18 h 19"/>
                <a:gd name="T4" fmla="*/ 12 w 13"/>
                <a:gd name="T5" fmla="*/ 18 h 19"/>
                <a:gd name="T6" fmla="*/ 12 w 13"/>
                <a:gd name="T7" fmla="*/ 13 h 19"/>
                <a:gd name="T8" fmla="*/ 5 w 13"/>
                <a:gd name="T9" fmla="*/ 3 h 19"/>
                <a:gd name="T10" fmla="*/ 1 w 13"/>
                <a:gd name="T11" fmla="*/ 1 h 19"/>
                <a:gd name="T12" fmla="*/ 1 w 13"/>
                <a:gd name="T13" fmla="*/ 1 h 19"/>
                <a:gd name="T14" fmla="*/ 1 w 13"/>
                <a:gd name="T15" fmla="*/ 6 h 19"/>
                <a:gd name="T16" fmla="*/ 7 w 13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7" y="16"/>
                  </a:moveTo>
                  <a:cubicBezTo>
                    <a:pt x="9" y="18"/>
                    <a:pt x="10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5"/>
                    <a:pt x="12" y="1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4"/>
                    <a:pt x="1" y="6"/>
                  </a:cubicBezTo>
                  <a:lnTo>
                    <a:pt x="7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6" name="Título 2">
            <a:extLst>
              <a:ext uri="{FF2B5EF4-FFF2-40B4-BE49-F238E27FC236}">
                <a16:creationId xmlns:a16="http://schemas.microsoft.com/office/drawing/2014/main" id="{427C9A79-7924-6E03-30CB-0306FD12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258" y="537090"/>
            <a:ext cx="7173472" cy="846332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Marco Normativo.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B28A7D9-BA9F-4AC9-8C0D-579875B8CAE8}"/>
              </a:ext>
            </a:extLst>
          </p:cNvPr>
          <p:cNvGrpSpPr/>
          <p:nvPr/>
        </p:nvGrpSpPr>
        <p:grpSpPr>
          <a:xfrm>
            <a:off x="3604089" y="3892821"/>
            <a:ext cx="4622058" cy="1214824"/>
            <a:chOff x="423509" y="192096"/>
            <a:chExt cx="8618589" cy="1825672"/>
          </a:xfrm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AEC6B224-FD6E-69B2-A6B3-1F0FCE8F006D}"/>
                </a:ext>
              </a:extLst>
            </p:cNvPr>
            <p:cNvSpPr/>
            <p:nvPr/>
          </p:nvSpPr>
          <p:spPr>
            <a:xfrm>
              <a:off x="423509" y="192096"/>
              <a:ext cx="8618589" cy="1825672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: esquinas redondeadas 4">
              <a:extLst>
                <a:ext uri="{FF2B5EF4-FFF2-40B4-BE49-F238E27FC236}">
                  <a16:creationId xmlns:a16="http://schemas.microsoft.com/office/drawing/2014/main" id="{06DA5323-A0CF-741F-CF01-558170AB72C1}"/>
                </a:ext>
              </a:extLst>
            </p:cNvPr>
            <p:cNvSpPr txBox="1"/>
            <p:nvPr/>
          </p:nvSpPr>
          <p:spPr>
            <a:xfrm>
              <a:off x="512631" y="281218"/>
              <a:ext cx="8440345" cy="16474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9297" tIns="0" rIns="239297" bIns="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200" b="1">
                  <a:ln/>
                  <a:latin typeface="Century Gothic" panose="020B0502020202020204" pitchFamily="34" charset="0"/>
                  <a:cs typeface="Arial" panose="020B0604020202020204" pitchFamily="34" charset="0"/>
                </a:rPr>
                <a:t>RESOLUCIÓN O447 DEL 23 DE FEBRERO DE 2022</a:t>
              </a:r>
            </a:p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200" b="1" kern="1200">
                  <a:latin typeface="Century Gothic" panose="020B0502020202020204" pitchFamily="34" charset="0"/>
                </a:rPr>
                <a:t>Procedimiento para la habilitación de la oferta de programas del Subsistema de Formaci</a:t>
              </a:r>
              <a:r>
                <a:rPr lang="es-CO" sz="1200" b="1">
                  <a:latin typeface="Century Gothic" panose="020B0502020202020204" pitchFamily="34" charset="0"/>
                </a:rPr>
                <a:t>ón para el Trabajo</a:t>
              </a:r>
              <a:r>
                <a:rPr lang="es-CO" sz="1200" b="1" kern="1200">
                  <a:latin typeface="Century Gothic" panose="020B0502020202020204" pitchFamily="34" charset="0"/>
                </a:rPr>
                <a:t>.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C67AD3-4529-C59C-9239-9CDAE061CAAC}"/>
              </a:ext>
            </a:extLst>
          </p:cNvPr>
          <p:cNvSpPr txBox="1"/>
          <p:nvPr/>
        </p:nvSpPr>
        <p:spPr>
          <a:xfrm>
            <a:off x="5095090" y="5768380"/>
            <a:ext cx="17942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(21) </a:t>
            </a:r>
            <a:r>
              <a:rPr lang="en-US" b="1" err="1">
                <a:cs typeface="Calibri"/>
              </a:rPr>
              <a:t>condiciones</a:t>
            </a:r>
            <a:endParaRPr lang="en-US" b="1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2D09787-7F28-5819-2353-4C5D18482C88}"/>
              </a:ext>
            </a:extLst>
          </p:cNvPr>
          <p:cNvSpPr/>
          <p:nvPr/>
        </p:nvSpPr>
        <p:spPr>
          <a:xfrm>
            <a:off x="5767156" y="5276491"/>
            <a:ext cx="460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2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48540-0C88-63FA-872C-54208104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s-CO"/>
            </a:br>
            <a:r>
              <a:rPr lang="es-CO"/>
              <a:t>Catálogo Sectorial de Cualificaciones.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FF26F-D5CD-DE9D-1E39-87398F2D9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301" y="1530589"/>
            <a:ext cx="9105397" cy="1687884"/>
          </a:xfrm>
        </p:spPr>
        <p:txBody>
          <a:bodyPr/>
          <a:lstStyle/>
          <a:p>
            <a:pPr marL="0" indent="0" algn="just">
              <a:buNone/>
            </a:pPr>
            <a:r>
              <a:rPr lang="es-MX" sz="1400" b="1" dirty="0">
                <a:cs typeface="Arial" panose="020B0604020202020204" pitchFamily="34" charset="0"/>
              </a:rPr>
              <a:t>Agrupamiento de información relativa a las características, los componentes de la Estructura de las Cualificaciones, las trayectorias educativas, formativas y ocupacionales de los sectores asociados a las Áreas de Cualificación. Se organizan según los criterios del Catálogo Nacional de Cualificaciones. </a:t>
            </a:r>
            <a:endParaRPr lang="es-CO" sz="1400" b="1" dirty="0">
              <a:cs typeface="Arial" panose="020B0604020202020204" pitchFamily="34" charset="0"/>
            </a:endParaRPr>
          </a:p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FC0FB5D-6AD5-7BE0-1C46-46C22CC0FA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19080" y="3580131"/>
            <a:ext cx="2189019" cy="1424114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51C93832-DE43-272D-23E0-751C29D1DB75}"/>
              </a:ext>
            </a:extLst>
          </p:cNvPr>
          <p:cNvSpPr/>
          <p:nvPr/>
        </p:nvSpPr>
        <p:spPr>
          <a:xfrm>
            <a:off x="3517176" y="3639528"/>
            <a:ext cx="2007104" cy="1316891"/>
          </a:xfrm>
          <a:prstGeom prst="rightArrow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sym typeface="Helvetica Neue"/>
              </a:rPr>
              <a:t>Catálogos Sectoriales  de Cualificaciones</a:t>
            </a:r>
            <a:endParaRPr kumimoji="0" lang="es-E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29A79A9-AB38-B6E5-458B-F9B7E67238E5}"/>
              </a:ext>
            </a:extLst>
          </p:cNvPr>
          <p:cNvSpPr txBox="1"/>
          <p:nvPr/>
        </p:nvSpPr>
        <p:spPr>
          <a:xfrm>
            <a:off x="924350" y="5107916"/>
            <a:ext cx="244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1077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0" cap="none" spc="0" normalizeH="0" baseline="0" noProof="0">
                <a:ln>
                  <a:noFill/>
                </a:ln>
                <a:solidFill>
                  <a:srgbClr val="125F82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sym typeface="Helvetica Neue"/>
              </a:rPr>
              <a:t>Clasifica y ordena las cualificaciones</a:t>
            </a:r>
            <a:endParaRPr kumimoji="0" lang="es-ES" sz="1800" b="1" i="1" u="none" strike="noStrike" kern="0" cap="none" spc="0" normalizeH="0" baseline="0" noProof="0">
              <a:ln>
                <a:noFill/>
              </a:ln>
              <a:solidFill>
                <a:srgbClr val="125F82"/>
              </a:solidFill>
              <a:effectLst/>
              <a:uLnTx/>
              <a:uFillTx/>
              <a:latin typeface="Century Gothic" panose="020B0502020202020204" pitchFamily="34" charset="0"/>
              <a:sym typeface="Helvetica Neue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CF73976-6A46-4032-C9F4-BA4F47598643}"/>
              </a:ext>
            </a:extLst>
          </p:cNvPr>
          <p:cNvSpPr txBox="1"/>
          <p:nvPr/>
        </p:nvSpPr>
        <p:spPr>
          <a:xfrm>
            <a:off x="5612185" y="5327410"/>
            <a:ext cx="3118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1077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0" cap="none" spc="0" normalizeH="0" baseline="0" noProof="0">
                <a:ln>
                  <a:noFill/>
                </a:ln>
                <a:solidFill>
                  <a:srgbClr val="125F82"/>
                </a:solidFill>
                <a:effectLst/>
                <a:uLnTx/>
                <a:uFillTx/>
                <a:latin typeface="Century Gothic" panose="020B0502020202020204" pitchFamily="34" charset="0"/>
                <a:sym typeface="Helvetica Neue"/>
              </a:rPr>
              <a:t>Describen el contenido de las Cualificaciones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D46FDF-8F12-EF1F-5036-005EC5750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2855" y="2856152"/>
            <a:ext cx="2389839" cy="346282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3F9E261-9367-DA02-8EB1-AEEB39E86130}"/>
              </a:ext>
            </a:extLst>
          </p:cNvPr>
          <p:cNvSpPr txBox="1"/>
          <p:nvPr/>
        </p:nvSpPr>
        <p:spPr>
          <a:xfrm>
            <a:off x="8195126" y="3808309"/>
            <a:ext cx="1953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>
                <a:solidFill>
                  <a:srgbClr val="125F82"/>
                </a:solidFill>
                <a:latin typeface="Century Gothic" panose="020B0502020202020204" pitchFamily="34" charset="0"/>
              </a:rPr>
              <a:t>RESULTADOS DE APRENDIZAJE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7C59050E-0EF5-BF3C-8024-FCFB1F8CD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702" y="3200400"/>
            <a:ext cx="2196861" cy="186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6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" name="Gráfico 15" descr="Hombre sosteniendo un letrero">
            <a:extLst>
              <a:ext uri="{FF2B5EF4-FFF2-40B4-BE49-F238E27FC236}">
                <a16:creationId xmlns:a16="http://schemas.microsoft.com/office/drawing/2014/main" id="{C2A27A6D-A91B-54EE-A3BB-290600493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068" y="1412084"/>
            <a:ext cx="4453864" cy="4659086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4486C41-C9C4-5AF0-368C-322BD77585F9}"/>
              </a:ext>
            </a:extLst>
          </p:cNvPr>
          <p:cNvSpPr txBox="1"/>
          <p:nvPr/>
        </p:nvSpPr>
        <p:spPr>
          <a:xfrm>
            <a:off x="827315" y="-79473"/>
            <a:ext cx="101566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sz="3600" b="1" kern="0" spc="0">
                <a:solidFill>
                  <a:schemeClr val="accent1"/>
                </a:solidFill>
                <a:latin typeface="Calibri" panose="020F0502020204030204"/>
              </a:defRPr>
            </a:lvl1pPr>
          </a:lstStyle>
          <a:p>
            <a:r>
              <a:rPr lang="es-MX" dirty="0"/>
              <a:t>Catálogos Sectoriales (11) y  número de</a:t>
            </a:r>
            <a:endParaRPr lang="es-CO" dirty="0"/>
          </a:p>
          <a:p>
            <a:r>
              <a:rPr lang="es-MX" dirty="0"/>
              <a:t>Cualificaciones (79). </a:t>
            </a:r>
            <a:endParaRPr lang="es-CO" dirty="0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488DEBA2-80CF-8AB2-E700-B3FC36BBAC07}"/>
              </a:ext>
            </a:extLst>
          </p:cNvPr>
          <p:cNvSpPr/>
          <p:nvPr/>
        </p:nvSpPr>
        <p:spPr>
          <a:xfrm>
            <a:off x="8676455" y="2610416"/>
            <a:ext cx="2236521" cy="793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Industria para la Comunicación Gráfica (13)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A5BF28F7-5FA7-92FE-C250-DBEF20A7C437}"/>
              </a:ext>
            </a:extLst>
          </p:cNvPr>
          <p:cNvSpPr/>
          <p:nvPr/>
        </p:nvSpPr>
        <p:spPr>
          <a:xfrm>
            <a:off x="1638671" y="4038172"/>
            <a:ext cx="2029842" cy="8350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Gestión del Talento Humano (5)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349A8F1-64A0-4B18-7947-EBD941A15119}"/>
              </a:ext>
            </a:extLst>
          </p:cNvPr>
          <p:cNvSpPr/>
          <p:nvPr/>
        </p:nvSpPr>
        <p:spPr>
          <a:xfrm>
            <a:off x="8523487" y="3794890"/>
            <a:ext cx="1780650" cy="6489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Biotecnología (10)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62717E90-040E-60D7-3F88-599C7402606F}"/>
              </a:ext>
            </a:extLst>
          </p:cNvPr>
          <p:cNvSpPr/>
          <p:nvPr/>
        </p:nvSpPr>
        <p:spPr>
          <a:xfrm>
            <a:off x="2088798" y="1257761"/>
            <a:ext cx="2236521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Infraestructura Vial 4G (15)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25D925CF-4A10-4CE2-AF90-5136BA3D31CE}"/>
              </a:ext>
            </a:extLst>
          </p:cNvPr>
          <p:cNvSpPr/>
          <p:nvPr/>
        </p:nvSpPr>
        <p:spPr>
          <a:xfrm>
            <a:off x="1814362" y="2298309"/>
            <a:ext cx="1448913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Ambiental (2)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9D3C2113-556E-95B9-CBAB-F1C521CCB12A}"/>
              </a:ext>
            </a:extLst>
          </p:cNvPr>
          <p:cNvSpPr/>
          <p:nvPr/>
        </p:nvSpPr>
        <p:spPr>
          <a:xfrm>
            <a:off x="7620864" y="1170031"/>
            <a:ext cx="1375412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Pecuaria (3)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40C8EB6B-2687-1FF9-8516-72D5A956F86B}"/>
              </a:ext>
            </a:extLst>
          </p:cNvPr>
          <p:cNvSpPr/>
          <p:nvPr/>
        </p:nvSpPr>
        <p:spPr>
          <a:xfrm>
            <a:off x="2550900" y="5078721"/>
            <a:ext cx="1889492" cy="6441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Automatización Industrial (7)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45AF9F52-4D8B-5F3F-7F9D-70519750388A}"/>
              </a:ext>
            </a:extLst>
          </p:cNvPr>
          <p:cNvSpPr/>
          <p:nvPr/>
        </p:nvSpPr>
        <p:spPr>
          <a:xfrm>
            <a:off x="8996276" y="1726472"/>
            <a:ext cx="1307861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Banca (4)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D55C3517-26A8-1AC1-CA48-CAE3706DF99C}"/>
              </a:ext>
            </a:extLst>
          </p:cNvPr>
          <p:cNvSpPr/>
          <p:nvPr/>
        </p:nvSpPr>
        <p:spPr>
          <a:xfrm>
            <a:off x="1279024" y="3133921"/>
            <a:ext cx="1212712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Joyería (9)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897B1CFD-ED31-5D14-A290-2A74E6CDD68C}"/>
              </a:ext>
            </a:extLst>
          </p:cNvPr>
          <p:cNvSpPr/>
          <p:nvPr/>
        </p:nvSpPr>
        <p:spPr>
          <a:xfrm>
            <a:off x="7751610" y="4745842"/>
            <a:ext cx="1948654" cy="7345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Gestión Administrativa (4)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CF23E4FB-8D50-940F-C62C-074749A30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197" y="2610416"/>
            <a:ext cx="3254905" cy="738623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60BBFD52-A320-4EB9-C08A-90B2C26D7364}"/>
              </a:ext>
            </a:extLst>
          </p:cNvPr>
          <p:cNvSpPr txBox="1"/>
          <p:nvPr/>
        </p:nvSpPr>
        <p:spPr>
          <a:xfrm>
            <a:off x="4352866" y="3429000"/>
            <a:ext cx="3695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>
                <a:solidFill>
                  <a:schemeClr val="accent1">
                    <a:lumMod val="50000"/>
                  </a:schemeClr>
                </a:solidFill>
              </a:rPr>
              <a:t>https://app2.mintrabajo.gov.co/sft/CualificacionesDMFT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88BC65F7-4F2E-39A9-BAF4-EE22D73B3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9568" y="4873186"/>
            <a:ext cx="1801091" cy="180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90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828771" y="323409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94A9228-1954-3920-0538-9C14D0E92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574" y="1523738"/>
            <a:ext cx="2865540" cy="344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3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828771" y="323409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BD3129E-446F-2243-5A1E-DC6050872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138" y="1523738"/>
            <a:ext cx="3458348" cy="350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9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828771" y="323409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1A57B8-730C-F97C-1DD2-F2EDB7084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387" y="1240446"/>
            <a:ext cx="4035225" cy="45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28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37" y="253705"/>
            <a:ext cx="7173472" cy="646331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Objetivo del proyecto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4B37CD-163D-CD12-5A15-79F99FB93699}"/>
              </a:ext>
            </a:extLst>
          </p:cNvPr>
          <p:cNvSpPr txBox="1"/>
          <p:nvPr/>
        </p:nvSpPr>
        <p:spPr>
          <a:xfrm>
            <a:off x="734060" y="1931028"/>
            <a:ext cx="10706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/>
              <a:t>Acompañar a instituciones ofertantes en el diseño curricular de programas de formación para el trabajo bajo el enfoque de cualificaciones, y en la habilitación de la oferta de programas del subsistema de formación para el trabajo, en el marco del programa de fortalecimiento de las políticas de empleo.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63695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22" y="424492"/>
            <a:ext cx="9754243" cy="646331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Objetivos específicos - resultados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830AD2E-AB57-FE17-ACA9-72DAA8646270}"/>
              </a:ext>
            </a:extLst>
          </p:cNvPr>
          <p:cNvSpPr txBox="1"/>
          <p:nvPr/>
        </p:nvSpPr>
        <p:spPr>
          <a:xfrm>
            <a:off x="674914" y="2166257"/>
            <a:ext cx="1048294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Caracterización de las instituciones</a:t>
            </a:r>
            <a:r>
              <a:rPr lang="es-CO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/>
              <a:t>Inventario documental y de estado frente a la resolución 447.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/>
              <a:t>Diseño y desarrollo curricular.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Acompañamiento para inscripción de oferente y  habilitación de programa de formación</a:t>
            </a:r>
            <a:r>
              <a:rPr lang="es-ES" sz="2800"/>
              <a:t>. </a:t>
            </a: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Socialización de la experiencia.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104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6">
            <a:extLst>
              <a:ext uri="{FF2B5EF4-FFF2-40B4-BE49-F238E27FC236}">
                <a16:creationId xmlns:a16="http://schemas.microsoft.com/office/drawing/2014/main" id="{B68BD702-7BE5-4A25-B973-85C62BFF2A89}"/>
              </a:ext>
            </a:extLst>
          </p:cNvPr>
          <p:cNvSpPr/>
          <p:nvPr/>
        </p:nvSpPr>
        <p:spPr>
          <a:xfrm>
            <a:off x="3391096" y="658371"/>
            <a:ext cx="1840328" cy="574562"/>
          </a:xfrm>
          <a:prstGeom prst="roundRect">
            <a:avLst/>
          </a:prstGeom>
          <a:solidFill>
            <a:srgbClr val="0E6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Gerente del proyecto</a:t>
            </a:r>
          </a:p>
        </p:txBody>
      </p:sp>
      <p:grpSp>
        <p:nvGrpSpPr>
          <p:cNvPr id="35" name="Group 396">
            <a:extLst>
              <a:ext uri="{FF2B5EF4-FFF2-40B4-BE49-F238E27FC236}">
                <a16:creationId xmlns:a16="http://schemas.microsoft.com/office/drawing/2014/main" id="{5C8E2DA5-EBB1-4116-8654-A866F06E49D4}"/>
              </a:ext>
            </a:extLst>
          </p:cNvPr>
          <p:cNvGrpSpPr/>
          <p:nvPr/>
        </p:nvGrpSpPr>
        <p:grpSpPr>
          <a:xfrm>
            <a:off x="4109971" y="275513"/>
            <a:ext cx="363456" cy="367776"/>
            <a:chOff x="1981201" y="1295399"/>
            <a:chExt cx="195263" cy="227013"/>
          </a:xfrm>
          <a:solidFill>
            <a:srgbClr val="0E6DB1"/>
          </a:solidFill>
        </p:grpSpPr>
        <p:sp>
          <p:nvSpPr>
            <p:cNvPr id="37" name="Oval 93">
              <a:extLst>
                <a:ext uri="{FF2B5EF4-FFF2-40B4-BE49-F238E27FC236}">
                  <a16:creationId xmlns:a16="http://schemas.microsoft.com/office/drawing/2014/main" id="{645162A2-28B8-487B-8E33-09AED54B2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4">
              <a:extLst>
                <a:ext uri="{FF2B5EF4-FFF2-40B4-BE49-F238E27FC236}">
                  <a16:creationId xmlns:a16="http://schemas.microsoft.com/office/drawing/2014/main" id="{E7F3AFF9-AE79-4872-AC45-E9D7772FF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" name="Rectángulo redondeado 12">
            <a:extLst>
              <a:ext uri="{FF2B5EF4-FFF2-40B4-BE49-F238E27FC236}">
                <a16:creationId xmlns:a16="http://schemas.microsoft.com/office/drawing/2014/main" id="{98AD8AE0-EBEF-4B88-9D34-9F5E2A9EE937}"/>
              </a:ext>
            </a:extLst>
          </p:cNvPr>
          <p:cNvSpPr/>
          <p:nvPr/>
        </p:nvSpPr>
        <p:spPr>
          <a:xfrm>
            <a:off x="3522433" y="1786929"/>
            <a:ext cx="1840328" cy="446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200" b="1">
                <a:solidFill>
                  <a:schemeClr val="tx1"/>
                </a:solidFill>
                <a:latin typeface="Montserrat ExtraLight"/>
                <a:cs typeface="Arial"/>
              </a:rPr>
              <a:t>Coordinación Académica</a:t>
            </a:r>
            <a:endParaRPr lang="es-CO" sz="1200" b="1">
              <a:solidFill>
                <a:schemeClr val="tx1"/>
              </a:solidFill>
              <a:latin typeface="Montserrat ExtraLight" panose="00000300000000000000" pitchFamily="50" charset="0"/>
              <a:cs typeface="Arial"/>
            </a:endParaRPr>
          </a:p>
        </p:txBody>
      </p:sp>
      <p:sp>
        <p:nvSpPr>
          <p:cNvPr id="64" name="Rectángulo redondeado 12">
            <a:extLst>
              <a:ext uri="{FF2B5EF4-FFF2-40B4-BE49-F238E27FC236}">
                <a16:creationId xmlns:a16="http://schemas.microsoft.com/office/drawing/2014/main" id="{16BE7AB2-01F4-4133-83F7-C61EF9814BA3}"/>
              </a:ext>
            </a:extLst>
          </p:cNvPr>
          <p:cNvSpPr/>
          <p:nvPr/>
        </p:nvSpPr>
        <p:spPr>
          <a:xfrm>
            <a:off x="425949" y="2824411"/>
            <a:ext cx="1585009" cy="7697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Documentación Institucional  </a:t>
            </a:r>
            <a:endParaRPr lang="en-US" sz="1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7" name="Group 396">
            <a:extLst>
              <a:ext uri="{FF2B5EF4-FFF2-40B4-BE49-F238E27FC236}">
                <a16:creationId xmlns:a16="http://schemas.microsoft.com/office/drawing/2014/main" id="{CC58ED16-331E-456C-813B-E31FE17ECB76}"/>
              </a:ext>
            </a:extLst>
          </p:cNvPr>
          <p:cNvGrpSpPr/>
          <p:nvPr/>
        </p:nvGrpSpPr>
        <p:grpSpPr>
          <a:xfrm>
            <a:off x="4229142" y="136352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8" name="Oval 93">
              <a:extLst>
                <a:ext uri="{FF2B5EF4-FFF2-40B4-BE49-F238E27FC236}">
                  <a16:creationId xmlns:a16="http://schemas.microsoft.com/office/drawing/2014/main" id="{167682E5-C940-40C1-B9FA-B5ACA0BAF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B13D9848-EE5A-47FA-98FE-CE997640F1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4" name="Group 396">
            <a:extLst>
              <a:ext uri="{FF2B5EF4-FFF2-40B4-BE49-F238E27FC236}">
                <a16:creationId xmlns:a16="http://schemas.microsoft.com/office/drawing/2014/main" id="{FCA60BFE-7006-4FE4-B5F5-FB93CBF3AD5F}"/>
              </a:ext>
            </a:extLst>
          </p:cNvPr>
          <p:cNvGrpSpPr/>
          <p:nvPr/>
        </p:nvGrpSpPr>
        <p:grpSpPr>
          <a:xfrm>
            <a:off x="596340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5" name="Oval 93">
              <a:extLst>
                <a:ext uri="{FF2B5EF4-FFF2-40B4-BE49-F238E27FC236}">
                  <a16:creationId xmlns:a16="http://schemas.microsoft.com/office/drawing/2014/main" id="{CF6B1D9E-2A27-468D-96CD-0B43EED9F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4">
              <a:extLst>
                <a:ext uri="{FF2B5EF4-FFF2-40B4-BE49-F238E27FC236}">
                  <a16:creationId xmlns:a16="http://schemas.microsoft.com/office/drawing/2014/main" id="{198B4C9C-61BE-48E9-9470-57C4B2AF8E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0" name="Group 396">
            <a:extLst>
              <a:ext uri="{FF2B5EF4-FFF2-40B4-BE49-F238E27FC236}">
                <a16:creationId xmlns:a16="http://schemas.microsoft.com/office/drawing/2014/main" id="{28336200-6A14-4E29-86E5-7BDBF3F7BD6C}"/>
              </a:ext>
            </a:extLst>
          </p:cNvPr>
          <p:cNvGrpSpPr/>
          <p:nvPr/>
        </p:nvGrpSpPr>
        <p:grpSpPr>
          <a:xfrm>
            <a:off x="893696" y="2421795"/>
            <a:ext cx="544252" cy="389112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1" name="Oval 93">
              <a:extLst>
                <a:ext uri="{FF2B5EF4-FFF2-40B4-BE49-F238E27FC236}">
                  <a16:creationId xmlns:a16="http://schemas.microsoft.com/office/drawing/2014/main" id="{80565E67-DA0B-4E51-8585-3DF80C663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2" name="Freeform 94">
              <a:extLst>
                <a:ext uri="{FF2B5EF4-FFF2-40B4-BE49-F238E27FC236}">
                  <a16:creationId xmlns:a16="http://schemas.microsoft.com/office/drawing/2014/main" id="{326CA873-77CB-4C2D-8982-45DA4C2C99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13" name="Group 396">
            <a:extLst>
              <a:ext uri="{FF2B5EF4-FFF2-40B4-BE49-F238E27FC236}">
                <a16:creationId xmlns:a16="http://schemas.microsoft.com/office/drawing/2014/main" id="{A85E2601-6443-46CB-BDC4-266ABC727055}"/>
              </a:ext>
            </a:extLst>
          </p:cNvPr>
          <p:cNvGrpSpPr/>
          <p:nvPr/>
        </p:nvGrpSpPr>
        <p:grpSpPr>
          <a:xfrm>
            <a:off x="3562119" y="388673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4" name="Oval 93">
              <a:extLst>
                <a:ext uri="{FF2B5EF4-FFF2-40B4-BE49-F238E27FC236}">
                  <a16:creationId xmlns:a16="http://schemas.microsoft.com/office/drawing/2014/main" id="{ABFCBE85-E806-46D9-AF35-A9586679B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15" name="Freeform 94">
              <a:extLst>
                <a:ext uri="{FF2B5EF4-FFF2-40B4-BE49-F238E27FC236}">
                  <a16:creationId xmlns:a16="http://schemas.microsoft.com/office/drawing/2014/main" id="{3C5FB318-F17E-437A-B993-0F138C0313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16" name="Group 396">
            <a:extLst>
              <a:ext uri="{FF2B5EF4-FFF2-40B4-BE49-F238E27FC236}">
                <a16:creationId xmlns:a16="http://schemas.microsoft.com/office/drawing/2014/main" id="{98E6A7C0-AC54-4025-81F0-4CCE26641E9E}"/>
              </a:ext>
            </a:extLst>
          </p:cNvPr>
          <p:cNvGrpSpPr/>
          <p:nvPr/>
        </p:nvGrpSpPr>
        <p:grpSpPr>
          <a:xfrm>
            <a:off x="3904332" y="2494506"/>
            <a:ext cx="531488" cy="407181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7" name="Oval 93">
              <a:extLst>
                <a:ext uri="{FF2B5EF4-FFF2-40B4-BE49-F238E27FC236}">
                  <a16:creationId xmlns:a16="http://schemas.microsoft.com/office/drawing/2014/main" id="{65E33D8F-2935-43C2-833E-2FC907001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8" name="Freeform 94">
              <a:extLst>
                <a:ext uri="{FF2B5EF4-FFF2-40B4-BE49-F238E27FC236}">
                  <a16:creationId xmlns:a16="http://schemas.microsoft.com/office/drawing/2014/main" id="{54DD0BB7-E365-496E-BC71-47AD4B873A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3" name="Group 396">
            <a:extLst>
              <a:ext uri="{FF2B5EF4-FFF2-40B4-BE49-F238E27FC236}">
                <a16:creationId xmlns:a16="http://schemas.microsoft.com/office/drawing/2014/main" id="{DE8ED038-04D1-4ECF-99F1-5A5A4EECA840}"/>
              </a:ext>
            </a:extLst>
          </p:cNvPr>
          <p:cNvGrpSpPr/>
          <p:nvPr/>
        </p:nvGrpSpPr>
        <p:grpSpPr>
          <a:xfrm>
            <a:off x="4263988" y="390946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4" name="Oval 93">
              <a:extLst>
                <a:ext uri="{FF2B5EF4-FFF2-40B4-BE49-F238E27FC236}">
                  <a16:creationId xmlns:a16="http://schemas.microsoft.com/office/drawing/2014/main" id="{E90E0AC4-52EC-46FB-9473-5AAD8D974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5" name="Freeform 94">
              <a:extLst>
                <a:ext uri="{FF2B5EF4-FFF2-40B4-BE49-F238E27FC236}">
                  <a16:creationId xmlns:a16="http://schemas.microsoft.com/office/drawing/2014/main" id="{6B5CA4FB-A783-4BF6-8F06-E99AECBD3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6" name="Group 396">
            <a:extLst>
              <a:ext uri="{FF2B5EF4-FFF2-40B4-BE49-F238E27FC236}">
                <a16:creationId xmlns:a16="http://schemas.microsoft.com/office/drawing/2014/main" id="{968ADF8C-48EC-4A47-B71B-5F7CDC4A0C44}"/>
              </a:ext>
            </a:extLst>
          </p:cNvPr>
          <p:cNvGrpSpPr/>
          <p:nvPr/>
        </p:nvGrpSpPr>
        <p:grpSpPr>
          <a:xfrm>
            <a:off x="4120383" y="433443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7" name="Oval 93">
              <a:extLst>
                <a:ext uri="{FF2B5EF4-FFF2-40B4-BE49-F238E27FC236}">
                  <a16:creationId xmlns:a16="http://schemas.microsoft.com/office/drawing/2014/main" id="{B55B090C-8A26-4D1D-9744-C77AD09F4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8" name="Freeform 94">
              <a:extLst>
                <a:ext uri="{FF2B5EF4-FFF2-40B4-BE49-F238E27FC236}">
                  <a16:creationId xmlns:a16="http://schemas.microsoft.com/office/drawing/2014/main" id="{3F54EED0-2068-4A96-A713-9449081B45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9" name="Group 396">
            <a:extLst>
              <a:ext uri="{FF2B5EF4-FFF2-40B4-BE49-F238E27FC236}">
                <a16:creationId xmlns:a16="http://schemas.microsoft.com/office/drawing/2014/main" id="{B018C676-D6C4-4E39-AC79-37B9F3E55891}"/>
              </a:ext>
            </a:extLst>
          </p:cNvPr>
          <p:cNvGrpSpPr/>
          <p:nvPr/>
        </p:nvGrpSpPr>
        <p:grpSpPr>
          <a:xfrm>
            <a:off x="7334961" y="2551484"/>
            <a:ext cx="522653" cy="402597"/>
            <a:chOff x="1981201" y="1295398"/>
            <a:chExt cx="195263" cy="227014"/>
          </a:xfrm>
          <a:solidFill>
            <a:schemeClr val="bg1">
              <a:lumMod val="50000"/>
            </a:schemeClr>
          </a:solidFill>
        </p:grpSpPr>
        <p:sp>
          <p:nvSpPr>
            <p:cNvPr id="130" name="Oval 93">
              <a:extLst>
                <a:ext uri="{FF2B5EF4-FFF2-40B4-BE49-F238E27FC236}">
                  <a16:creationId xmlns:a16="http://schemas.microsoft.com/office/drawing/2014/main" id="{492C68A8-FFD7-4217-B8A4-3060C998F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8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1" name="Freeform 94">
              <a:extLst>
                <a:ext uri="{FF2B5EF4-FFF2-40B4-BE49-F238E27FC236}">
                  <a16:creationId xmlns:a16="http://schemas.microsoft.com/office/drawing/2014/main" id="{8AF9C76B-2C5F-4BC2-8E5E-4DE3F3F490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2" name="Group 396">
            <a:extLst>
              <a:ext uri="{FF2B5EF4-FFF2-40B4-BE49-F238E27FC236}">
                <a16:creationId xmlns:a16="http://schemas.microsoft.com/office/drawing/2014/main" id="{B77EC953-FF96-424B-96C7-D36AC17620E9}"/>
              </a:ext>
            </a:extLst>
          </p:cNvPr>
          <p:cNvGrpSpPr/>
          <p:nvPr/>
        </p:nvGrpSpPr>
        <p:grpSpPr>
          <a:xfrm>
            <a:off x="159432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3" name="Oval 93">
              <a:extLst>
                <a:ext uri="{FF2B5EF4-FFF2-40B4-BE49-F238E27FC236}">
                  <a16:creationId xmlns:a16="http://schemas.microsoft.com/office/drawing/2014/main" id="{D3C49F6A-03CA-43C5-B277-E3A9F1AD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4" name="Freeform 94">
              <a:extLst>
                <a:ext uri="{FF2B5EF4-FFF2-40B4-BE49-F238E27FC236}">
                  <a16:creationId xmlns:a16="http://schemas.microsoft.com/office/drawing/2014/main" id="{1802D593-B7ED-4DF5-A7B9-2D7463C345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67" name="Rectángulo redondeado 12">
            <a:extLst>
              <a:ext uri="{FF2B5EF4-FFF2-40B4-BE49-F238E27FC236}">
                <a16:creationId xmlns:a16="http://schemas.microsoft.com/office/drawing/2014/main" id="{D76C020B-1A68-39BE-77CE-26D571626264}"/>
              </a:ext>
            </a:extLst>
          </p:cNvPr>
          <p:cNvSpPr/>
          <p:nvPr/>
        </p:nvSpPr>
        <p:spPr>
          <a:xfrm>
            <a:off x="3325091" y="2936516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de Cualificaciones</a:t>
            </a:r>
          </a:p>
        </p:txBody>
      </p:sp>
      <p:grpSp>
        <p:nvGrpSpPr>
          <p:cNvPr id="68" name="Group 396">
            <a:extLst>
              <a:ext uri="{FF2B5EF4-FFF2-40B4-BE49-F238E27FC236}">
                <a16:creationId xmlns:a16="http://schemas.microsoft.com/office/drawing/2014/main" id="{E8E36104-150D-6B4D-EEF8-040952982BA6}"/>
              </a:ext>
            </a:extLst>
          </p:cNvPr>
          <p:cNvGrpSpPr/>
          <p:nvPr/>
        </p:nvGrpSpPr>
        <p:grpSpPr>
          <a:xfrm>
            <a:off x="3922471" y="390362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69" name="Oval 93">
              <a:extLst>
                <a:ext uri="{FF2B5EF4-FFF2-40B4-BE49-F238E27FC236}">
                  <a16:creationId xmlns:a16="http://schemas.microsoft.com/office/drawing/2014/main" id="{D35E9FA4-98BF-5992-85B8-470AF9B7C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0" name="Freeform 94">
              <a:extLst>
                <a:ext uri="{FF2B5EF4-FFF2-40B4-BE49-F238E27FC236}">
                  <a16:creationId xmlns:a16="http://schemas.microsoft.com/office/drawing/2014/main" id="{93FBE63A-2BE0-D7D3-A260-2D001B1930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sp>
        <p:nvSpPr>
          <p:cNvPr id="71" name="Rectángulo redondeado 12">
            <a:extLst>
              <a:ext uri="{FF2B5EF4-FFF2-40B4-BE49-F238E27FC236}">
                <a16:creationId xmlns:a16="http://schemas.microsoft.com/office/drawing/2014/main" id="{92ACDCE1-6FEF-DA89-9268-2A15BDEA37D6}"/>
              </a:ext>
            </a:extLst>
          </p:cNvPr>
          <p:cNvSpPr/>
          <p:nvPr/>
        </p:nvSpPr>
        <p:spPr>
          <a:xfrm>
            <a:off x="6569822" y="2961119"/>
            <a:ext cx="1875120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Diseño  Curricular</a:t>
            </a:r>
          </a:p>
        </p:txBody>
      </p:sp>
      <p:grpSp>
        <p:nvGrpSpPr>
          <p:cNvPr id="72" name="Group 396">
            <a:extLst>
              <a:ext uri="{FF2B5EF4-FFF2-40B4-BE49-F238E27FC236}">
                <a16:creationId xmlns:a16="http://schemas.microsoft.com/office/drawing/2014/main" id="{55EB77F0-0CC9-6351-D06D-7517D2A8A3C7}"/>
              </a:ext>
            </a:extLst>
          </p:cNvPr>
          <p:cNvGrpSpPr/>
          <p:nvPr/>
        </p:nvGrpSpPr>
        <p:grpSpPr>
          <a:xfrm>
            <a:off x="4636828" y="391580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3" name="Oval 93">
              <a:extLst>
                <a:ext uri="{FF2B5EF4-FFF2-40B4-BE49-F238E27FC236}">
                  <a16:creationId xmlns:a16="http://schemas.microsoft.com/office/drawing/2014/main" id="{ADC96A2A-774C-F5A0-54D6-196AB03D1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4" name="Freeform 94">
              <a:extLst>
                <a:ext uri="{FF2B5EF4-FFF2-40B4-BE49-F238E27FC236}">
                  <a16:creationId xmlns:a16="http://schemas.microsoft.com/office/drawing/2014/main" id="{825B33A6-D28D-D4A2-779F-25B87474B4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id="{693CC054-E78F-8586-23C3-134C65CEE540}"/>
              </a:ext>
            </a:extLst>
          </p:cNvPr>
          <p:cNvSpPr txBox="1">
            <a:spLocks/>
          </p:cNvSpPr>
          <p:nvPr/>
        </p:nvSpPr>
        <p:spPr>
          <a:xfrm>
            <a:off x="7939733" y="412755"/>
            <a:ext cx="4077859" cy="141059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spc="3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CO">
                <a:solidFill>
                  <a:schemeClr val="bg1"/>
                </a:solidFill>
              </a:rPr>
              <a:t>Equipo de Trabajo.</a:t>
            </a:r>
          </a:p>
        </p:txBody>
      </p:sp>
      <p:sp>
        <p:nvSpPr>
          <p:cNvPr id="7" name="Rectángulo redondeado 12">
            <a:extLst>
              <a:ext uri="{FF2B5EF4-FFF2-40B4-BE49-F238E27FC236}">
                <a16:creationId xmlns:a16="http://schemas.microsoft.com/office/drawing/2014/main" id="{270D7821-AA1C-11B9-B9B4-BFEEF1BA0526}"/>
              </a:ext>
            </a:extLst>
          </p:cNvPr>
          <p:cNvSpPr/>
          <p:nvPr/>
        </p:nvSpPr>
        <p:spPr>
          <a:xfrm>
            <a:off x="3214732" y="4896845"/>
            <a:ext cx="1758109" cy="8060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Cualificaciones</a:t>
            </a:r>
          </a:p>
        </p:txBody>
      </p:sp>
      <p:grpSp>
        <p:nvGrpSpPr>
          <p:cNvPr id="11" name="Group 396">
            <a:extLst>
              <a:ext uri="{FF2B5EF4-FFF2-40B4-BE49-F238E27FC236}">
                <a16:creationId xmlns:a16="http://schemas.microsoft.com/office/drawing/2014/main" id="{2F8D0473-F00F-5C09-2C00-3AFFF90D4CDF}"/>
              </a:ext>
            </a:extLst>
          </p:cNvPr>
          <p:cNvGrpSpPr/>
          <p:nvPr/>
        </p:nvGrpSpPr>
        <p:grpSpPr>
          <a:xfrm>
            <a:off x="972108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" name="Oval 93">
              <a:extLst>
                <a:ext uri="{FF2B5EF4-FFF2-40B4-BE49-F238E27FC236}">
                  <a16:creationId xmlns:a16="http://schemas.microsoft.com/office/drawing/2014/main" id="{B899D534-BDD9-CF0C-E85B-45919EBDC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4">
              <a:extLst>
                <a:ext uri="{FF2B5EF4-FFF2-40B4-BE49-F238E27FC236}">
                  <a16:creationId xmlns:a16="http://schemas.microsoft.com/office/drawing/2014/main" id="{694BF59E-2959-D35F-FD42-F28346EBBC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396">
            <a:extLst>
              <a:ext uri="{FF2B5EF4-FFF2-40B4-BE49-F238E27FC236}">
                <a16:creationId xmlns:a16="http://schemas.microsoft.com/office/drawing/2014/main" id="{81716E62-4E56-391B-F318-9E2F683B818A}"/>
              </a:ext>
            </a:extLst>
          </p:cNvPr>
          <p:cNvGrpSpPr/>
          <p:nvPr/>
        </p:nvGrpSpPr>
        <p:grpSpPr>
          <a:xfrm>
            <a:off x="1694215" y="382767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6" name="Oval 93">
              <a:extLst>
                <a:ext uri="{FF2B5EF4-FFF2-40B4-BE49-F238E27FC236}">
                  <a16:creationId xmlns:a16="http://schemas.microsoft.com/office/drawing/2014/main" id="{1B4E7027-99A6-92E2-332C-D6B689D75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4">
              <a:extLst>
                <a:ext uri="{FF2B5EF4-FFF2-40B4-BE49-F238E27FC236}">
                  <a16:creationId xmlns:a16="http://schemas.microsoft.com/office/drawing/2014/main" id="{874F48C2-91B4-E218-CAF6-79D52F291B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396">
            <a:extLst>
              <a:ext uri="{FF2B5EF4-FFF2-40B4-BE49-F238E27FC236}">
                <a16:creationId xmlns:a16="http://schemas.microsoft.com/office/drawing/2014/main" id="{3998D422-409E-BAF3-CD4C-140BCD9A7696}"/>
              </a:ext>
            </a:extLst>
          </p:cNvPr>
          <p:cNvGrpSpPr/>
          <p:nvPr/>
        </p:nvGrpSpPr>
        <p:grpSpPr>
          <a:xfrm>
            <a:off x="1355830" y="381204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9" name="Oval 93">
              <a:extLst>
                <a:ext uri="{FF2B5EF4-FFF2-40B4-BE49-F238E27FC236}">
                  <a16:creationId xmlns:a16="http://schemas.microsoft.com/office/drawing/2014/main" id="{10E952C0-1F0D-898B-BDCD-468A22986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4">
              <a:extLst>
                <a:ext uri="{FF2B5EF4-FFF2-40B4-BE49-F238E27FC236}">
                  <a16:creationId xmlns:a16="http://schemas.microsoft.com/office/drawing/2014/main" id="{C780F205-A1B8-41B9-D4D5-665A108C7B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396">
            <a:extLst>
              <a:ext uri="{FF2B5EF4-FFF2-40B4-BE49-F238E27FC236}">
                <a16:creationId xmlns:a16="http://schemas.microsoft.com/office/drawing/2014/main" id="{127F798C-2158-1F01-55D0-2F7F0F9B1A74}"/>
              </a:ext>
            </a:extLst>
          </p:cNvPr>
          <p:cNvGrpSpPr/>
          <p:nvPr/>
        </p:nvGrpSpPr>
        <p:grpSpPr>
          <a:xfrm>
            <a:off x="596340" y="422294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2" name="Oval 93">
              <a:extLst>
                <a:ext uri="{FF2B5EF4-FFF2-40B4-BE49-F238E27FC236}">
                  <a16:creationId xmlns:a16="http://schemas.microsoft.com/office/drawing/2014/main" id="{B15F6A5C-0D90-D53B-8108-D5E6BD6C8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4">
              <a:extLst>
                <a:ext uri="{FF2B5EF4-FFF2-40B4-BE49-F238E27FC236}">
                  <a16:creationId xmlns:a16="http://schemas.microsoft.com/office/drawing/2014/main" id="{4ADDD388-B263-D5DD-A00F-3B9C602D24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396">
            <a:extLst>
              <a:ext uri="{FF2B5EF4-FFF2-40B4-BE49-F238E27FC236}">
                <a16:creationId xmlns:a16="http://schemas.microsoft.com/office/drawing/2014/main" id="{CB7B2729-D996-F45F-8ADF-3FD8A3D192FD}"/>
              </a:ext>
            </a:extLst>
          </p:cNvPr>
          <p:cNvGrpSpPr/>
          <p:nvPr/>
        </p:nvGrpSpPr>
        <p:grpSpPr>
          <a:xfrm>
            <a:off x="985310" y="423026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5" name="Oval 93">
              <a:extLst>
                <a:ext uri="{FF2B5EF4-FFF2-40B4-BE49-F238E27FC236}">
                  <a16:creationId xmlns:a16="http://schemas.microsoft.com/office/drawing/2014/main" id="{EAA47BD4-60AA-1924-149A-EEF6219F9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346E2DC-1D83-3CB9-B8A8-0F0552DFE0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Rectángulo redondeado 12">
            <a:extLst>
              <a:ext uri="{FF2B5EF4-FFF2-40B4-BE49-F238E27FC236}">
                <a16:creationId xmlns:a16="http://schemas.microsoft.com/office/drawing/2014/main" id="{65044B10-C063-7035-49FE-14941211284F}"/>
              </a:ext>
            </a:extLst>
          </p:cNvPr>
          <p:cNvSpPr/>
          <p:nvPr/>
        </p:nvSpPr>
        <p:spPr>
          <a:xfrm>
            <a:off x="6569822" y="5126297"/>
            <a:ext cx="2091732" cy="8060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curricular</a:t>
            </a:r>
          </a:p>
        </p:txBody>
      </p:sp>
      <p:grpSp>
        <p:nvGrpSpPr>
          <p:cNvPr id="30" name="Group 396">
            <a:extLst>
              <a:ext uri="{FF2B5EF4-FFF2-40B4-BE49-F238E27FC236}">
                <a16:creationId xmlns:a16="http://schemas.microsoft.com/office/drawing/2014/main" id="{100777F7-C01E-DC90-956B-94142011BE27}"/>
              </a:ext>
            </a:extLst>
          </p:cNvPr>
          <p:cNvGrpSpPr/>
          <p:nvPr/>
        </p:nvGrpSpPr>
        <p:grpSpPr>
          <a:xfrm>
            <a:off x="6719707" y="384174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1" name="Oval 93">
              <a:extLst>
                <a:ext uri="{FF2B5EF4-FFF2-40B4-BE49-F238E27FC236}">
                  <a16:creationId xmlns:a16="http://schemas.microsoft.com/office/drawing/2014/main" id="{EF2FC507-4C96-196F-99D4-5B7C6EFEA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32" name="Freeform 94">
              <a:extLst>
                <a:ext uri="{FF2B5EF4-FFF2-40B4-BE49-F238E27FC236}">
                  <a16:creationId xmlns:a16="http://schemas.microsoft.com/office/drawing/2014/main" id="{F3DA883D-CF7E-36F0-AB9F-7D227163AF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33" name="Group 396">
            <a:extLst>
              <a:ext uri="{FF2B5EF4-FFF2-40B4-BE49-F238E27FC236}">
                <a16:creationId xmlns:a16="http://schemas.microsoft.com/office/drawing/2014/main" id="{50F03016-0999-1D3E-D058-92B939247BD2}"/>
              </a:ext>
            </a:extLst>
          </p:cNvPr>
          <p:cNvGrpSpPr/>
          <p:nvPr/>
        </p:nvGrpSpPr>
        <p:grpSpPr>
          <a:xfrm>
            <a:off x="6324918" y="383470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4" name="Oval 93">
              <a:extLst>
                <a:ext uri="{FF2B5EF4-FFF2-40B4-BE49-F238E27FC236}">
                  <a16:creationId xmlns:a16="http://schemas.microsoft.com/office/drawing/2014/main" id="{3F3704AD-FE5C-8057-DA24-FAEB509FB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90D79F59-799C-229B-4AD8-309B7729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38" name="Group 396">
            <a:extLst>
              <a:ext uri="{FF2B5EF4-FFF2-40B4-BE49-F238E27FC236}">
                <a16:creationId xmlns:a16="http://schemas.microsoft.com/office/drawing/2014/main" id="{AD4248BA-B126-8D10-50F5-83552919E1B7}"/>
              </a:ext>
            </a:extLst>
          </p:cNvPr>
          <p:cNvGrpSpPr/>
          <p:nvPr/>
        </p:nvGrpSpPr>
        <p:grpSpPr>
          <a:xfrm>
            <a:off x="7108905" y="385363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0" name="Oval 93">
              <a:extLst>
                <a:ext uri="{FF2B5EF4-FFF2-40B4-BE49-F238E27FC236}">
                  <a16:creationId xmlns:a16="http://schemas.microsoft.com/office/drawing/2014/main" id="{C55AA4E8-DD56-B260-AD89-FC596E374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1" name="Freeform 94">
              <a:extLst>
                <a:ext uri="{FF2B5EF4-FFF2-40B4-BE49-F238E27FC236}">
                  <a16:creationId xmlns:a16="http://schemas.microsoft.com/office/drawing/2014/main" id="{EF81541C-E9D5-9560-F60E-54023574E1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2" name="Group 396">
            <a:extLst>
              <a:ext uri="{FF2B5EF4-FFF2-40B4-BE49-F238E27FC236}">
                <a16:creationId xmlns:a16="http://schemas.microsoft.com/office/drawing/2014/main" id="{CF87AB51-C4D0-5BC1-5482-E26176D5BC1C}"/>
              </a:ext>
            </a:extLst>
          </p:cNvPr>
          <p:cNvGrpSpPr/>
          <p:nvPr/>
        </p:nvGrpSpPr>
        <p:grpSpPr>
          <a:xfrm>
            <a:off x="7477469" y="386561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3" name="Oval 93">
              <a:extLst>
                <a:ext uri="{FF2B5EF4-FFF2-40B4-BE49-F238E27FC236}">
                  <a16:creationId xmlns:a16="http://schemas.microsoft.com/office/drawing/2014/main" id="{99F438DC-86AA-D3EB-12AF-572E0C940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4" name="Freeform 94">
              <a:extLst>
                <a:ext uri="{FF2B5EF4-FFF2-40B4-BE49-F238E27FC236}">
                  <a16:creationId xmlns:a16="http://schemas.microsoft.com/office/drawing/2014/main" id="{8DFEF48A-DC8F-6DE9-3F59-A00DFB692D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5" name="Group 396">
            <a:extLst>
              <a:ext uri="{FF2B5EF4-FFF2-40B4-BE49-F238E27FC236}">
                <a16:creationId xmlns:a16="http://schemas.microsoft.com/office/drawing/2014/main" id="{F5583262-7110-1FD2-153C-84507D3E681D}"/>
              </a:ext>
            </a:extLst>
          </p:cNvPr>
          <p:cNvGrpSpPr/>
          <p:nvPr/>
        </p:nvGrpSpPr>
        <p:grpSpPr>
          <a:xfrm>
            <a:off x="7857615" y="386854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6" name="Oval 93">
              <a:extLst>
                <a:ext uri="{FF2B5EF4-FFF2-40B4-BE49-F238E27FC236}">
                  <a16:creationId xmlns:a16="http://schemas.microsoft.com/office/drawing/2014/main" id="{C97CDE4C-0DF8-9967-E366-78940D652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7" name="Freeform 94">
              <a:extLst>
                <a:ext uri="{FF2B5EF4-FFF2-40B4-BE49-F238E27FC236}">
                  <a16:creationId xmlns:a16="http://schemas.microsoft.com/office/drawing/2014/main" id="{2D227861-63DF-80B1-C198-9921BEFDFC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8" name="Group 396">
            <a:extLst>
              <a:ext uri="{FF2B5EF4-FFF2-40B4-BE49-F238E27FC236}">
                <a16:creationId xmlns:a16="http://schemas.microsoft.com/office/drawing/2014/main" id="{9331674F-47EB-0921-F7D2-E5E003E30CFA}"/>
              </a:ext>
            </a:extLst>
          </p:cNvPr>
          <p:cNvGrpSpPr/>
          <p:nvPr/>
        </p:nvGrpSpPr>
        <p:grpSpPr>
          <a:xfrm>
            <a:off x="8184427" y="384700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9" name="Oval 93">
              <a:extLst>
                <a:ext uri="{FF2B5EF4-FFF2-40B4-BE49-F238E27FC236}">
                  <a16:creationId xmlns:a16="http://schemas.microsoft.com/office/drawing/2014/main" id="{C5F56BB6-5E01-A4E1-9F50-3E5CC54D7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3" name="Freeform 94">
              <a:extLst>
                <a:ext uri="{FF2B5EF4-FFF2-40B4-BE49-F238E27FC236}">
                  <a16:creationId xmlns:a16="http://schemas.microsoft.com/office/drawing/2014/main" id="{16752DEC-D899-1AE8-8DA2-0C50183A72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4" name="Group 396">
            <a:extLst>
              <a:ext uri="{FF2B5EF4-FFF2-40B4-BE49-F238E27FC236}">
                <a16:creationId xmlns:a16="http://schemas.microsoft.com/office/drawing/2014/main" id="{00B6C9A2-B22A-57C3-1EFB-107D382D1EB7}"/>
              </a:ext>
            </a:extLst>
          </p:cNvPr>
          <p:cNvGrpSpPr/>
          <p:nvPr/>
        </p:nvGrpSpPr>
        <p:grpSpPr>
          <a:xfrm>
            <a:off x="8579436" y="382767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5" name="Oval 93">
              <a:extLst>
                <a:ext uri="{FF2B5EF4-FFF2-40B4-BE49-F238E27FC236}">
                  <a16:creationId xmlns:a16="http://schemas.microsoft.com/office/drawing/2014/main" id="{1F3F1408-0E2C-0DF7-1511-31A81CA1B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6" name="Freeform 94">
              <a:extLst>
                <a:ext uri="{FF2B5EF4-FFF2-40B4-BE49-F238E27FC236}">
                  <a16:creationId xmlns:a16="http://schemas.microsoft.com/office/drawing/2014/main" id="{E2E2E22F-7E09-16FF-9955-56B7DA2762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7" name="Group 396">
            <a:extLst>
              <a:ext uri="{FF2B5EF4-FFF2-40B4-BE49-F238E27FC236}">
                <a16:creationId xmlns:a16="http://schemas.microsoft.com/office/drawing/2014/main" id="{D8679002-747D-9265-CC8D-ABE0896384A2}"/>
              </a:ext>
            </a:extLst>
          </p:cNvPr>
          <p:cNvGrpSpPr/>
          <p:nvPr/>
        </p:nvGrpSpPr>
        <p:grpSpPr>
          <a:xfrm>
            <a:off x="7482016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8" name="Oval 93">
              <a:extLst>
                <a:ext uri="{FF2B5EF4-FFF2-40B4-BE49-F238E27FC236}">
                  <a16:creationId xmlns:a16="http://schemas.microsoft.com/office/drawing/2014/main" id="{E20FE180-B0B8-0430-D265-C57D43EBB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9" name="Freeform 94">
              <a:extLst>
                <a:ext uri="{FF2B5EF4-FFF2-40B4-BE49-F238E27FC236}">
                  <a16:creationId xmlns:a16="http://schemas.microsoft.com/office/drawing/2014/main" id="{C117566B-D2C7-94DD-7830-28D8890DC1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60" name="Group 396">
            <a:extLst>
              <a:ext uri="{FF2B5EF4-FFF2-40B4-BE49-F238E27FC236}">
                <a16:creationId xmlns:a16="http://schemas.microsoft.com/office/drawing/2014/main" id="{F94317AF-C96A-DFA8-35BF-8832D7DC88A8}"/>
              </a:ext>
            </a:extLst>
          </p:cNvPr>
          <p:cNvGrpSpPr/>
          <p:nvPr/>
        </p:nvGrpSpPr>
        <p:grpSpPr>
          <a:xfrm>
            <a:off x="7074447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61" name="Oval 93">
              <a:extLst>
                <a:ext uri="{FF2B5EF4-FFF2-40B4-BE49-F238E27FC236}">
                  <a16:creationId xmlns:a16="http://schemas.microsoft.com/office/drawing/2014/main" id="{05EA233F-696A-9DFF-F7F8-8F53E1B74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62" name="Freeform 94">
              <a:extLst>
                <a:ext uri="{FF2B5EF4-FFF2-40B4-BE49-F238E27FC236}">
                  <a16:creationId xmlns:a16="http://schemas.microsoft.com/office/drawing/2014/main" id="{FFC71F1D-1D8B-761A-3787-0D3F5CAB8A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66" name="Group 396">
            <a:extLst>
              <a:ext uri="{FF2B5EF4-FFF2-40B4-BE49-F238E27FC236}">
                <a16:creationId xmlns:a16="http://schemas.microsoft.com/office/drawing/2014/main" id="{7D3C39C4-5329-6B59-C038-895CD273D8C0}"/>
              </a:ext>
            </a:extLst>
          </p:cNvPr>
          <p:cNvGrpSpPr/>
          <p:nvPr/>
        </p:nvGrpSpPr>
        <p:grpSpPr>
          <a:xfrm>
            <a:off x="7842399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7" name="Oval 93">
              <a:extLst>
                <a:ext uri="{FF2B5EF4-FFF2-40B4-BE49-F238E27FC236}">
                  <a16:creationId xmlns:a16="http://schemas.microsoft.com/office/drawing/2014/main" id="{3DF2D8D0-840B-B2CB-5BED-5FC6C0021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0" name="Freeform 94">
              <a:extLst>
                <a:ext uri="{FF2B5EF4-FFF2-40B4-BE49-F238E27FC236}">
                  <a16:creationId xmlns:a16="http://schemas.microsoft.com/office/drawing/2014/main" id="{BB0A027B-342D-54FA-A7E3-FDB89D8E22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1" name="Group 396">
            <a:extLst>
              <a:ext uri="{FF2B5EF4-FFF2-40B4-BE49-F238E27FC236}">
                <a16:creationId xmlns:a16="http://schemas.microsoft.com/office/drawing/2014/main" id="{79C9BCF5-8F3D-9A2A-B356-6CBB6835E1B6}"/>
              </a:ext>
            </a:extLst>
          </p:cNvPr>
          <p:cNvGrpSpPr/>
          <p:nvPr/>
        </p:nvGrpSpPr>
        <p:grpSpPr>
          <a:xfrm>
            <a:off x="8215922" y="425841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2" name="Oval 93">
              <a:extLst>
                <a:ext uri="{FF2B5EF4-FFF2-40B4-BE49-F238E27FC236}">
                  <a16:creationId xmlns:a16="http://schemas.microsoft.com/office/drawing/2014/main" id="{CE627DD4-68B0-AC3E-FE11-6A8FE7FC3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3" name="Freeform 94">
              <a:extLst>
                <a:ext uri="{FF2B5EF4-FFF2-40B4-BE49-F238E27FC236}">
                  <a16:creationId xmlns:a16="http://schemas.microsoft.com/office/drawing/2014/main" id="{FC6BB549-365D-3F19-FB98-4370A55D8E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4" name="Group 396">
            <a:extLst>
              <a:ext uri="{FF2B5EF4-FFF2-40B4-BE49-F238E27FC236}">
                <a16:creationId xmlns:a16="http://schemas.microsoft.com/office/drawing/2014/main" id="{6DC7158D-F77A-629F-564D-79D74230714F}"/>
              </a:ext>
            </a:extLst>
          </p:cNvPr>
          <p:cNvGrpSpPr/>
          <p:nvPr/>
        </p:nvGrpSpPr>
        <p:grpSpPr>
          <a:xfrm>
            <a:off x="7563835" y="468851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5" name="Oval 93">
              <a:extLst>
                <a:ext uri="{FF2B5EF4-FFF2-40B4-BE49-F238E27FC236}">
                  <a16:creationId xmlns:a16="http://schemas.microsoft.com/office/drawing/2014/main" id="{67C626A9-8FAF-465D-CA99-CF5566CEF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6" name="Freeform 94">
              <a:extLst>
                <a:ext uri="{FF2B5EF4-FFF2-40B4-BE49-F238E27FC236}">
                  <a16:creationId xmlns:a16="http://schemas.microsoft.com/office/drawing/2014/main" id="{7E68B01E-DCEA-8C9A-FC23-54D4E1DC74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7" name="Group 396">
            <a:extLst>
              <a:ext uri="{FF2B5EF4-FFF2-40B4-BE49-F238E27FC236}">
                <a16:creationId xmlns:a16="http://schemas.microsoft.com/office/drawing/2014/main" id="{99342D47-D580-6A0F-3B9C-37519C2F4B4D}"/>
              </a:ext>
            </a:extLst>
          </p:cNvPr>
          <p:cNvGrpSpPr/>
          <p:nvPr/>
        </p:nvGrpSpPr>
        <p:grpSpPr>
          <a:xfrm>
            <a:off x="7190276" y="468875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0" name="Oval 93">
              <a:extLst>
                <a:ext uri="{FF2B5EF4-FFF2-40B4-BE49-F238E27FC236}">
                  <a16:creationId xmlns:a16="http://schemas.microsoft.com/office/drawing/2014/main" id="{44345878-FB5E-4784-8288-EDF793AF0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91" name="Freeform 94">
              <a:extLst>
                <a:ext uri="{FF2B5EF4-FFF2-40B4-BE49-F238E27FC236}">
                  <a16:creationId xmlns:a16="http://schemas.microsoft.com/office/drawing/2014/main" id="{6B430734-87EF-DEA1-327F-5DA346E3E9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93" name="Group 396">
            <a:extLst>
              <a:ext uri="{FF2B5EF4-FFF2-40B4-BE49-F238E27FC236}">
                <a16:creationId xmlns:a16="http://schemas.microsoft.com/office/drawing/2014/main" id="{BB622D5E-50B6-914B-EEF8-EA3BFADA7C3E}"/>
              </a:ext>
            </a:extLst>
          </p:cNvPr>
          <p:cNvGrpSpPr/>
          <p:nvPr/>
        </p:nvGrpSpPr>
        <p:grpSpPr>
          <a:xfrm>
            <a:off x="8942189" y="380649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0" name="Oval 93">
              <a:extLst>
                <a:ext uri="{FF2B5EF4-FFF2-40B4-BE49-F238E27FC236}">
                  <a16:creationId xmlns:a16="http://schemas.microsoft.com/office/drawing/2014/main" id="{9C92B8F0-30B9-8591-CA5D-396CFA877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7" name="Freeform 94">
              <a:extLst>
                <a:ext uri="{FF2B5EF4-FFF2-40B4-BE49-F238E27FC236}">
                  <a16:creationId xmlns:a16="http://schemas.microsoft.com/office/drawing/2014/main" id="{AF8B6601-2342-06B9-349B-0599F15861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8" name="Group 396">
            <a:extLst>
              <a:ext uri="{FF2B5EF4-FFF2-40B4-BE49-F238E27FC236}">
                <a16:creationId xmlns:a16="http://schemas.microsoft.com/office/drawing/2014/main" id="{06713F22-1B38-181C-9C1B-5ED4FDE30DB2}"/>
              </a:ext>
            </a:extLst>
          </p:cNvPr>
          <p:cNvGrpSpPr/>
          <p:nvPr/>
        </p:nvGrpSpPr>
        <p:grpSpPr>
          <a:xfrm>
            <a:off x="7949742" y="466278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9" name="Oval 93">
              <a:extLst>
                <a:ext uri="{FF2B5EF4-FFF2-40B4-BE49-F238E27FC236}">
                  <a16:creationId xmlns:a16="http://schemas.microsoft.com/office/drawing/2014/main" id="{A611FA42-E40D-F272-65DC-833D53756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0" name="Freeform 94">
              <a:extLst>
                <a:ext uri="{FF2B5EF4-FFF2-40B4-BE49-F238E27FC236}">
                  <a16:creationId xmlns:a16="http://schemas.microsoft.com/office/drawing/2014/main" id="{A0E4BFC8-CADF-63CB-81CD-E078C0C2DE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41" name="Group 396">
            <a:extLst>
              <a:ext uri="{FF2B5EF4-FFF2-40B4-BE49-F238E27FC236}">
                <a16:creationId xmlns:a16="http://schemas.microsoft.com/office/drawing/2014/main" id="{76807B50-BE12-0F5E-6D7F-BFD039FA16CD}"/>
              </a:ext>
            </a:extLst>
          </p:cNvPr>
          <p:cNvGrpSpPr/>
          <p:nvPr/>
        </p:nvGrpSpPr>
        <p:grpSpPr>
          <a:xfrm>
            <a:off x="8558218" y="423026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2" name="Oval 93">
              <a:extLst>
                <a:ext uri="{FF2B5EF4-FFF2-40B4-BE49-F238E27FC236}">
                  <a16:creationId xmlns:a16="http://schemas.microsoft.com/office/drawing/2014/main" id="{06556225-9EA6-B397-0D3B-186AEA665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3" name="Freeform 94">
              <a:extLst>
                <a:ext uri="{FF2B5EF4-FFF2-40B4-BE49-F238E27FC236}">
                  <a16:creationId xmlns:a16="http://schemas.microsoft.com/office/drawing/2014/main" id="{B00301CC-0A37-EA2B-C7DA-8628EBA1BE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44" name="Group 396">
            <a:extLst>
              <a:ext uri="{FF2B5EF4-FFF2-40B4-BE49-F238E27FC236}">
                <a16:creationId xmlns:a16="http://schemas.microsoft.com/office/drawing/2014/main" id="{7144735D-077A-CAD0-B048-9A03D827F35F}"/>
              </a:ext>
            </a:extLst>
          </p:cNvPr>
          <p:cNvGrpSpPr/>
          <p:nvPr/>
        </p:nvGrpSpPr>
        <p:grpSpPr>
          <a:xfrm>
            <a:off x="6742814" y="421758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6" name="Oval 93">
              <a:extLst>
                <a:ext uri="{FF2B5EF4-FFF2-40B4-BE49-F238E27FC236}">
                  <a16:creationId xmlns:a16="http://schemas.microsoft.com/office/drawing/2014/main" id="{39719012-B4FD-6040-4E0C-A5A695247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7" name="Freeform 94">
              <a:extLst>
                <a:ext uri="{FF2B5EF4-FFF2-40B4-BE49-F238E27FC236}">
                  <a16:creationId xmlns:a16="http://schemas.microsoft.com/office/drawing/2014/main" id="{2960A23C-5299-E465-C319-403BEF98FC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48" name="Rectángulo redondeado 12">
            <a:extLst>
              <a:ext uri="{FF2B5EF4-FFF2-40B4-BE49-F238E27FC236}">
                <a16:creationId xmlns:a16="http://schemas.microsoft.com/office/drawing/2014/main" id="{C5AD50E8-82F4-4008-B80A-E3326EECD678}"/>
              </a:ext>
            </a:extLst>
          </p:cNvPr>
          <p:cNvSpPr/>
          <p:nvPr/>
        </p:nvSpPr>
        <p:spPr>
          <a:xfrm>
            <a:off x="284404" y="4901738"/>
            <a:ext cx="1783165" cy="103056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 Documentación Institucional  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396">
            <a:extLst>
              <a:ext uri="{FF2B5EF4-FFF2-40B4-BE49-F238E27FC236}">
                <a16:creationId xmlns:a16="http://schemas.microsoft.com/office/drawing/2014/main" id="{81AC9F20-E1CA-0190-9A96-B1C09B4E8D83}"/>
              </a:ext>
            </a:extLst>
          </p:cNvPr>
          <p:cNvGrpSpPr/>
          <p:nvPr/>
        </p:nvGrpSpPr>
        <p:grpSpPr>
          <a:xfrm>
            <a:off x="5908154" y="182644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" name="Oval 93">
              <a:extLst>
                <a:ext uri="{FF2B5EF4-FFF2-40B4-BE49-F238E27FC236}">
                  <a16:creationId xmlns:a16="http://schemas.microsoft.com/office/drawing/2014/main" id="{DA9A78F8-4116-06E8-6419-915647DE8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5" name="Freeform 94">
              <a:extLst>
                <a:ext uri="{FF2B5EF4-FFF2-40B4-BE49-F238E27FC236}">
                  <a16:creationId xmlns:a16="http://schemas.microsoft.com/office/drawing/2014/main" id="{6ED9867E-3ED2-ACDA-7F8F-3DD8A00E33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8" name="Group 396">
            <a:extLst>
              <a:ext uri="{FF2B5EF4-FFF2-40B4-BE49-F238E27FC236}">
                <a16:creationId xmlns:a16="http://schemas.microsoft.com/office/drawing/2014/main" id="{66043572-D9A3-668C-22D8-E735400B99AD}"/>
              </a:ext>
            </a:extLst>
          </p:cNvPr>
          <p:cNvGrpSpPr/>
          <p:nvPr/>
        </p:nvGrpSpPr>
        <p:grpSpPr>
          <a:xfrm>
            <a:off x="6250367" y="434218"/>
            <a:ext cx="531488" cy="407181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" name="Oval 93">
              <a:extLst>
                <a:ext uri="{FF2B5EF4-FFF2-40B4-BE49-F238E27FC236}">
                  <a16:creationId xmlns:a16="http://schemas.microsoft.com/office/drawing/2014/main" id="{11C4FF49-3DA1-A774-F79B-2E80F8D8E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" name="Freeform 94">
              <a:extLst>
                <a:ext uri="{FF2B5EF4-FFF2-40B4-BE49-F238E27FC236}">
                  <a16:creationId xmlns:a16="http://schemas.microsoft.com/office/drawing/2014/main" id="{FE8AEF4C-7BF4-9936-FCC9-B96F2424D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" name="Group 396">
            <a:extLst>
              <a:ext uri="{FF2B5EF4-FFF2-40B4-BE49-F238E27FC236}">
                <a16:creationId xmlns:a16="http://schemas.microsoft.com/office/drawing/2014/main" id="{EBF3DD10-030B-E36D-96DB-42E5F46664EA}"/>
              </a:ext>
            </a:extLst>
          </p:cNvPr>
          <p:cNvGrpSpPr/>
          <p:nvPr/>
        </p:nvGrpSpPr>
        <p:grpSpPr>
          <a:xfrm>
            <a:off x="6610023" y="184917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7" name="Oval 93">
              <a:extLst>
                <a:ext uri="{FF2B5EF4-FFF2-40B4-BE49-F238E27FC236}">
                  <a16:creationId xmlns:a16="http://schemas.microsoft.com/office/drawing/2014/main" id="{F2565B86-43E6-84DE-569F-4D3BEFC8C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28" name="Freeform 94">
              <a:extLst>
                <a:ext uri="{FF2B5EF4-FFF2-40B4-BE49-F238E27FC236}">
                  <a16:creationId xmlns:a16="http://schemas.microsoft.com/office/drawing/2014/main" id="{286E98FC-03B8-9251-AAFF-2EA97B7453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0" name="Group 396">
            <a:extLst>
              <a:ext uri="{FF2B5EF4-FFF2-40B4-BE49-F238E27FC236}">
                <a16:creationId xmlns:a16="http://schemas.microsoft.com/office/drawing/2014/main" id="{1B9B82BB-B99C-B49D-2DD4-0E9D7833B35B}"/>
              </a:ext>
            </a:extLst>
          </p:cNvPr>
          <p:cNvGrpSpPr/>
          <p:nvPr/>
        </p:nvGrpSpPr>
        <p:grpSpPr>
          <a:xfrm>
            <a:off x="7351455" y="184917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1" name="Oval 93">
              <a:extLst>
                <a:ext uri="{FF2B5EF4-FFF2-40B4-BE49-F238E27FC236}">
                  <a16:creationId xmlns:a16="http://schemas.microsoft.com/office/drawing/2014/main" id="{86F13AB9-D336-0166-059D-848FEED41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2" name="Freeform 94">
              <a:extLst>
                <a:ext uri="{FF2B5EF4-FFF2-40B4-BE49-F238E27FC236}">
                  <a16:creationId xmlns:a16="http://schemas.microsoft.com/office/drawing/2014/main" id="{F7396F82-4305-F6A6-6D97-7A91D8956F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63" name="Rectángulo redondeado 12">
            <a:extLst>
              <a:ext uri="{FF2B5EF4-FFF2-40B4-BE49-F238E27FC236}">
                <a16:creationId xmlns:a16="http://schemas.microsoft.com/office/drawing/2014/main" id="{512817F0-189A-99D1-EA5A-70A3224CA74D}"/>
              </a:ext>
            </a:extLst>
          </p:cNvPr>
          <p:cNvSpPr/>
          <p:nvPr/>
        </p:nvSpPr>
        <p:spPr>
          <a:xfrm>
            <a:off x="5671126" y="876228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CO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sesores</a:t>
            </a:r>
            <a:r>
              <a:rPr lang="es-CO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especializados</a:t>
            </a:r>
          </a:p>
        </p:txBody>
      </p:sp>
      <p:grpSp>
        <p:nvGrpSpPr>
          <p:cNvPr id="65" name="Group 396">
            <a:extLst>
              <a:ext uri="{FF2B5EF4-FFF2-40B4-BE49-F238E27FC236}">
                <a16:creationId xmlns:a16="http://schemas.microsoft.com/office/drawing/2014/main" id="{3C115AEE-0115-77A8-DAD9-27747909F0CA}"/>
              </a:ext>
            </a:extLst>
          </p:cNvPr>
          <p:cNvGrpSpPr/>
          <p:nvPr/>
        </p:nvGrpSpPr>
        <p:grpSpPr>
          <a:xfrm>
            <a:off x="6268506" y="184334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44B63252-C555-D137-273A-23A4AB8D1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6" name="Freeform 94">
              <a:extLst>
                <a:ext uri="{FF2B5EF4-FFF2-40B4-BE49-F238E27FC236}">
                  <a16:creationId xmlns:a16="http://schemas.microsoft.com/office/drawing/2014/main" id="{C7BF84C9-3D08-368A-F253-409791AD7E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79" name="Group 396">
            <a:extLst>
              <a:ext uri="{FF2B5EF4-FFF2-40B4-BE49-F238E27FC236}">
                <a16:creationId xmlns:a16="http://schemas.microsoft.com/office/drawing/2014/main" id="{D82C8EE4-2650-E1A3-03CE-966D3B9DC9A0}"/>
              </a:ext>
            </a:extLst>
          </p:cNvPr>
          <p:cNvGrpSpPr/>
          <p:nvPr/>
        </p:nvGrpSpPr>
        <p:grpSpPr>
          <a:xfrm>
            <a:off x="6982863" y="185551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8" name="Oval 93">
              <a:extLst>
                <a:ext uri="{FF2B5EF4-FFF2-40B4-BE49-F238E27FC236}">
                  <a16:creationId xmlns:a16="http://schemas.microsoft.com/office/drawing/2014/main" id="{91C0000F-54BD-B18A-9651-12DA9371A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89" name="Freeform 94">
              <a:extLst>
                <a:ext uri="{FF2B5EF4-FFF2-40B4-BE49-F238E27FC236}">
                  <a16:creationId xmlns:a16="http://schemas.microsoft.com/office/drawing/2014/main" id="{E76C7416-9543-CC09-D15F-861CBEB533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92" name="Group 396">
            <a:extLst>
              <a:ext uri="{FF2B5EF4-FFF2-40B4-BE49-F238E27FC236}">
                <a16:creationId xmlns:a16="http://schemas.microsoft.com/office/drawing/2014/main" id="{7AD64A67-323D-1EFF-084D-BA41B78B8B73}"/>
              </a:ext>
            </a:extLst>
          </p:cNvPr>
          <p:cNvGrpSpPr/>
          <p:nvPr/>
        </p:nvGrpSpPr>
        <p:grpSpPr>
          <a:xfrm>
            <a:off x="9589078" y="309288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F87AB4-18D7-0A7D-9976-563A0A09B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BE318139-7833-1D50-6F75-95BC254FCA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96" name="Group 396">
            <a:extLst>
              <a:ext uri="{FF2B5EF4-FFF2-40B4-BE49-F238E27FC236}">
                <a16:creationId xmlns:a16="http://schemas.microsoft.com/office/drawing/2014/main" id="{F6B64194-9DD5-6A86-0830-711A5A8F91B1}"/>
              </a:ext>
            </a:extLst>
          </p:cNvPr>
          <p:cNvGrpSpPr/>
          <p:nvPr/>
        </p:nvGrpSpPr>
        <p:grpSpPr>
          <a:xfrm>
            <a:off x="10290947" y="311561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0" name="Oval 93">
              <a:extLst>
                <a:ext uri="{FF2B5EF4-FFF2-40B4-BE49-F238E27FC236}">
                  <a16:creationId xmlns:a16="http://schemas.microsoft.com/office/drawing/2014/main" id="{8A0530BC-9E09-8911-B45F-4D011B259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28336BC8-6EA3-11BA-7A05-9C812FB2E3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02" name="Group 396">
            <a:extLst>
              <a:ext uri="{FF2B5EF4-FFF2-40B4-BE49-F238E27FC236}">
                <a16:creationId xmlns:a16="http://schemas.microsoft.com/office/drawing/2014/main" id="{6EBC9D71-700E-965D-6D08-8B6EECB4DE46}"/>
              </a:ext>
            </a:extLst>
          </p:cNvPr>
          <p:cNvGrpSpPr/>
          <p:nvPr/>
        </p:nvGrpSpPr>
        <p:grpSpPr>
          <a:xfrm>
            <a:off x="10989481" y="312545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3" name="Oval 93">
              <a:extLst>
                <a:ext uri="{FF2B5EF4-FFF2-40B4-BE49-F238E27FC236}">
                  <a16:creationId xmlns:a16="http://schemas.microsoft.com/office/drawing/2014/main" id="{38444254-96CD-4031-FC35-54937A4C0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7" name="Freeform 94">
              <a:extLst>
                <a:ext uri="{FF2B5EF4-FFF2-40B4-BE49-F238E27FC236}">
                  <a16:creationId xmlns:a16="http://schemas.microsoft.com/office/drawing/2014/main" id="{89BBDF0B-723B-F950-ED61-B0ADB4F31F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08" name="Rectángulo redondeado 12">
            <a:extLst>
              <a:ext uri="{FF2B5EF4-FFF2-40B4-BE49-F238E27FC236}">
                <a16:creationId xmlns:a16="http://schemas.microsoft.com/office/drawing/2014/main" id="{F23EA541-2BC8-6BAE-30D1-CF4D09F01013}"/>
              </a:ext>
            </a:extLst>
          </p:cNvPr>
          <p:cNvSpPr/>
          <p:nvPr/>
        </p:nvSpPr>
        <p:spPr>
          <a:xfrm>
            <a:off x="9352050" y="2142666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administrativo</a:t>
            </a:r>
            <a:endParaRPr lang="es-CO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9" name="Group 396">
            <a:extLst>
              <a:ext uri="{FF2B5EF4-FFF2-40B4-BE49-F238E27FC236}">
                <a16:creationId xmlns:a16="http://schemas.microsoft.com/office/drawing/2014/main" id="{E7EDAF49-3CC2-0204-CB79-9B99D4AAAF0E}"/>
              </a:ext>
            </a:extLst>
          </p:cNvPr>
          <p:cNvGrpSpPr/>
          <p:nvPr/>
        </p:nvGrpSpPr>
        <p:grpSpPr>
          <a:xfrm>
            <a:off x="9949430" y="310977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9" name="Oval 93">
              <a:extLst>
                <a:ext uri="{FF2B5EF4-FFF2-40B4-BE49-F238E27FC236}">
                  <a16:creationId xmlns:a16="http://schemas.microsoft.com/office/drawing/2014/main" id="{1E16FE3C-A04C-DCD6-1F79-331875B3E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21" name="Freeform 94">
              <a:extLst>
                <a:ext uri="{FF2B5EF4-FFF2-40B4-BE49-F238E27FC236}">
                  <a16:creationId xmlns:a16="http://schemas.microsoft.com/office/drawing/2014/main" id="{FF7A94BB-634E-41A9-FB42-3A54C11197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22" name="Group 396">
            <a:extLst>
              <a:ext uri="{FF2B5EF4-FFF2-40B4-BE49-F238E27FC236}">
                <a16:creationId xmlns:a16="http://schemas.microsoft.com/office/drawing/2014/main" id="{A0EC242E-6332-E4D9-FB53-FB549C225133}"/>
              </a:ext>
            </a:extLst>
          </p:cNvPr>
          <p:cNvGrpSpPr/>
          <p:nvPr/>
        </p:nvGrpSpPr>
        <p:grpSpPr>
          <a:xfrm>
            <a:off x="10663787" y="312195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5" name="Oval 93">
              <a:extLst>
                <a:ext uri="{FF2B5EF4-FFF2-40B4-BE49-F238E27FC236}">
                  <a16:creationId xmlns:a16="http://schemas.microsoft.com/office/drawing/2014/main" id="{8ABA8915-CA41-2D47-D316-C0E6E0D2B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36" name="Freeform 94">
              <a:extLst>
                <a:ext uri="{FF2B5EF4-FFF2-40B4-BE49-F238E27FC236}">
                  <a16:creationId xmlns:a16="http://schemas.microsoft.com/office/drawing/2014/main" id="{4F8344E1-BBBC-5C8A-20EF-7F788DAA8A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45" name="Group 396">
            <a:extLst>
              <a:ext uri="{FF2B5EF4-FFF2-40B4-BE49-F238E27FC236}">
                <a16:creationId xmlns:a16="http://schemas.microsoft.com/office/drawing/2014/main" id="{B16467AE-2876-D97F-696A-5236A70BB514}"/>
              </a:ext>
            </a:extLst>
          </p:cNvPr>
          <p:cNvGrpSpPr/>
          <p:nvPr/>
        </p:nvGrpSpPr>
        <p:grpSpPr>
          <a:xfrm>
            <a:off x="10247299" y="365937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9" name="Oval 93">
              <a:extLst>
                <a:ext uri="{FF2B5EF4-FFF2-40B4-BE49-F238E27FC236}">
                  <a16:creationId xmlns:a16="http://schemas.microsoft.com/office/drawing/2014/main" id="{4743F072-743B-7C6C-F60D-AF2F71E0E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50" name="Freeform 94">
              <a:extLst>
                <a:ext uri="{FF2B5EF4-FFF2-40B4-BE49-F238E27FC236}">
                  <a16:creationId xmlns:a16="http://schemas.microsoft.com/office/drawing/2014/main" id="{A7735662-92A4-ABB4-27C4-62AC9BECAB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1AE76EB3-54A3-81B2-B973-7B03FDD41643}"/>
              </a:ext>
            </a:extLst>
          </p:cNvPr>
          <p:cNvSpPr txBox="1"/>
          <p:nvPr/>
        </p:nvSpPr>
        <p:spPr>
          <a:xfrm>
            <a:off x="9930309" y="5960470"/>
            <a:ext cx="2261533" cy="897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2400" dirty="0">
                <a:solidFill>
                  <a:schemeClr val="tx1"/>
                </a:solidFill>
              </a:rPr>
              <a:t>45 personas</a:t>
            </a:r>
            <a:endParaRPr lang="es-CO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2499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863" y="275129"/>
            <a:ext cx="7173472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Metodología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1845410-B3CD-B214-A6FD-CF3DDA55FE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412053"/>
              </p:ext>
            </p:extLst>
          </p:nvPr>
        </p:nvGraphicFramePr>
        <p:xfrm>
          <a:off x="91525" y="738322"/>
          <a:ext cx="12100475" cy="5604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3277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69CEB42-254E-FBA9-D18A-E64C678A0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855069"/>
              </p:ext>
            </p:extLst>
          </p:nvPr>
        </p:nvGraphicFramePr>
        <p:xfrm>
          <a:off x="87086" y="1371600"/>
          <a:ext cx="11941627" cy="4930400"/>
        </p:xfrm>
        <a:graphic>
          <a:graphicData uri="http://schemas.openxmlformats.org/drawingml/2006/table">
            <a:tbl>
              <a:tblPr/>
              <a:tblGrid>
                <a:gridCol w="1309868">
                  <a:extLst>
                    <a:ext uri="{9D8B030D-6E8A-4147-A177-3AD203B41FA5}">
                      <a16:colId xmlns:a16="http://schemas.microsoft.com/office/drawing/2014/main" val="1643623478"/>
                    </a:ext>
                  </a:extLst>
                </a:gridCol>
                <a:gridCol w="3231006">
                  <a:extLst>
                    <a:ext uri="{9D8B030D-6E8A-4147-A177-3AD203B41FA5}">
                      <a16:colId xmlns:a16="http://schemas.microsoft.com/office/drawing/2014/main" val="677903877"/>
                    </a:ext>
                  </a:extLst>
                </a:gridCol>
                <a:gridCol w="2707060">
                  <a:extLst>
                    <a:ext uri="{9D8B030D-6E8A-4147-A177-3AD203B41FA5}">
                      <a16:colId xmlns:a16="http://schemas.microsoft.com/office/drawing/2014/main" val="3854740341"/>
                    </a:ext>
                  </a:extLst>
                </a:gridCol>
                <a:gridCol w="3100020">
                  <a:extLst>
                    <a:ext uri="{9D8B030D-6E8A-4147-A177-3AD203B41FA5}">
                      <a16:colId xmlns:a16="http://schemas.microsoft.com/office/drawing/2014/main" val="1235200028"/>
                    </a:ext>
                  </a:extLst>
                </a:gridCol>
                <a:gridCol w="1593673">
                  <a:extLst>
                    <a:ext uri="{9D8B030D-6E8A-4147-A177-3AD203B41FA5}">
                      <a16:colId xmlns:a16="http://schemas.microsoft.com/office/drawing/2014/main" val="3937882669"/>
                    </a:ext>
                  </a:extLst>
                </a:gridCol>
              </a:tblGrid>
              <a:tr h="83622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745529"/>
                  </a:ext>
                </a:extLst>
              </a:tr>
              <a:tr h="6271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 EDUCATIVO DE SISTEMAS UPARSISTEM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330500"/>
                  </a:ext>
                </a:extLst>
              </a:tr>
              <a:tr h="60626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INSTITUTO TECNICO COLOMBIANO INTECOL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184968"/>
                  </a:ext>
                </a:extLst>
              </a:tr>
              <a:tr h="42856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CINAR SISTEMAS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555148"/>
                  </a:ext>
                </a:extLst>
              </a:tr>
              <a:tr h="6376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POLITECNICO AMERICANO LTDA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063793"/>
                  </a:ext>
                </a:extLst>
              </a:tr>
              <a:tr h="49127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CORPORACIÓN BOLIVARIANA DEL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495645"/>
                  </a:ext>
                </a:extLst>
              </a:tr>
              <a:tr h="10557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CORPORACIÓN IBEROAMERICANA DE EDUCACIÓN PARA EL TRABAJO Y DESARROLLO HUMANO – CIPET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A LA GESTION DEL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705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89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EB575DA-3937-A388-B980-FBEA60A92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090017"/>
              </p:ext>
            </p:extLst>
          </p:nvPr>
        </p:nvGraphicFramePr>
        <p:xfrm>
          <a:off x="130629" y="706583"/>
          <a:ext cx="11941628" cy="5677785"/>
        </p:xfrm>
        <a:graphic>
          <a:graphicData uri="http://schemas.openxmlformats.org/drawingml/2006/table">
            <a:tbl>
              <a:tblPr/>
              <a:tblGrid>
                <a:gridCol w="1309867">
                  <a:extLst>
                    <a:ext uri="{9D8B030D-6E8A-4147-A177-3AD203B41FA5}">
                      <a16:colId xmlns:a16="http://schemas.microsoft.com/office/drawing/2014/main" val="4259074686"/>
                    </a:ext>
                  </a:extLst>
                </a:gridCol>
                <a:gridCol w="3231007">
                  <a:extLst>
                    <a:ext uri="{9D8B030D-6E8A-4147-A177-3AD203B41FA5}">
                      <a16:colId xmlns:a16="http://schemas.microsoft.com/office/drawing/2014/main" val="3824195012"/>
                    </a:ext>
                  </a:extLst>
                </a:gridCol>
                <a:gridCol w="2707061">
                  <a:extLst>
                    <a:ext uri="{9D8B030D-6E8A-4147-A177-3AD203B41FA5}">
                      <a16:colId xmlns:a16="http://schemas.microsoft.com/office/drawing/2014/main" val="676390734"/>
                    </a:ext>
                  </a:extLst>
                </a:gridCol>
                <a:gridCol w="3100019">
                  <a:extLst>
                    <a:ext uri="{9D8B030D-6E8A-4147-A177-3AD203B41FA5}">
                      <a16:colId xmlns:a16="http://schemas.microsoft.com/office/drawing/2014/main" val="667893918"/>
                    </a:ext>
                  </a:extLst>
                </a:gridCol>
                <a:gridCol w="1593674">
                  <a:extLst>
                    <a:ext uri="{9D8B030D-6E8A-4147-A177-3AD203B41FA5}">
                      <a16:colId xmlns:a16="http://schemas.microsoft.com/office/drawing/2014/main" val="1933996361"/>
                    </a:ext>
                  </a:extLst>
                </a:gridCol>
              </a:tblGrid>
              <a:tr h="10601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/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/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/>
                        <a:t>CATÁLOGO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/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/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35975"/>
                  </a:ext>
                </a:extLst>
              </a:tr>
              <a:tr h="79508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MULTICOMPUTO - MULTITECH INSTITUTO DE EDUCACIÓN TÉCNICA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810899"/>
                  </a:ext>
                </a:extLst>
              </a:tr>
              <a:tr h="132513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INSTITUCIÓN DE EDUCACIÓN PARA EL TRABAJO Y DESARROLLO HUMANO CEDESARROLLO - COMFENALCO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84475"/>
                  </a:ext>
                </a:extLst>
              </a:tr>
              <a:tr h="79508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ESCUELA DE EDUCACIÓN PARA EL DESARROLLO DE COLOMBIA - ESEDCO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841971"/>
                  </a:ext>
                </a:extLst>
              </a:tr>
              <a:tr h="47969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INSTITUTO DE TÉCNICAS INTEGRADAS MÚLTIPLES DEL OCCIDENTE S.AS.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153017"/>
                  </a:ext>
                </a:extLst>
              </a:tr>
              <a:tr h="79508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ESCUELA DE ADMINISTRACION Y FORMAACION EN SALUD ESAF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222193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197009C9-FFC2-C315-2E3A-5AA7ABBDE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961" y="59975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02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4CD87D5-A978-3CCB-3781-5959A9C69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102267"/>
              </p:ext>
            </p:extLst>
          </p:nvPr>
        </p:nvGraphicFramePr>
        <p:xfrm>
          <a:off x="185058" y="783864"/>
          <a:ext cx="11898085" cy="5511240"/>
        </p:xfrm>
        <a:graphic>
          <a:graphicData uri="http://schemas.openxmlformats.org/drawingml/2006/table">
            <a:tbl>
              <a:tblPr/>
              <a:tblGrid>
                <a:gridCol w="1305090">
                  <a:extLst>
                    <a:ext uri="{9D8B030D-6E8A-4147-A177-3AD203B41FA5}">
                      <a16:colId xmlns:a16="http://schemas.microsoft.com/office/drawing/2014/main" val="6581444"/>
                    </a:ext>
                  </a:extLst>
                </a:gridCol>
                <a:gridCol w="3219226">
                  <a:extLst>
                    <a:ext uri="{9D8B030D-6E8A-4147-A177-3AD203B41FA5}">
                      <a16:colId xmlns:a16="http://schemas.microsoft.com/office/drawing/2014/main" val="4007312102"/>
                    </a:ext>
                  </a:extLst>
                </a:gridCol>
                <a:gridCol w="2697190">
                  <a:extLst>
                    <a:ext uri="{9D8B030D-6E8A-4147-A177-3AD203B41FA5}">
                      <a16:colId xmlns:a16="http://schemas.microsoft.com/office/drawing/2014/main" val="1105106076"/>
                    </a:ext>
                  </a:extLst>
                </a:gridCol>
                <a:gridCol w="3088716">
                  <a:extLst>
                    <a:ext uri="{9D8B030D-6E8A-4147-A177-3AD203B41FA5}">
                      <a16:colId xmlns:a16="http://schemas.microsoft.com/office/drawing/2014/main" val="1160691504"/>
                    </a:ext>
                  </a:extLst>
                </a:gridCol>
                <a:gridCol w="1587863">
                  <a:extLst>
                    <a:ext uri="{9D8B030D-6E8A-4147-A177-3AD203B41FA5}">
                      <a16:colId xmlns:a16="http://schemas.microsoft.com/office/drawing/2014/main" val="1802748455"/>
                    </a:ext>
                  </a:extLst>
                </a:gridCol>
              </a:tblGrid>
              <a:tr h="85846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INSTITUCIÓN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CUALIFICACION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NIVEL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162014"/>
                  </a:ext>
                </a:extLst>
              </a:tr>
              <a:tr h="6653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POLITÉCNICO MARÍA AUXILIADORA 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00175"/>
                  </a:ext>
                </a:extLst>
              </a:tr>
              <a:tr h="68677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INSTITUTO TÉCNICO LOS ANDES - ITEANDES 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734037"/>
                  </a:ext>
                </a:extLst>
              </a:tr>
              <a:tr h="64384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INSTITUTO METROPOLITANO DE EDUCACIÓN IME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541469"/>
                  </a:ext>
                </a:extLst>
              </a:tr>
              <a:tr h="71896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CAMPOALTO ACESALUD S.A.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SERVICIO DE APOYO ADMINISTRATIVO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953334"/>
                  </a:ext>
                </a:extLst>
              </a:tr>
              <a:tr h="64384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UNIVERSIDAD ECCI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Electrónica y Automatización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REPARACIÓN DE SISTEMAS ELÉCTRICOS Y ELECTRÓNICOS DE AUTOMOTORES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732304"/>
                  </a:ext>
                </a:extLst>
              </a:tr>
              <a:tr h="107307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INSTITUTO TECNOLÓGICO METROPOLITANO - ITM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AUTOMATIZACIÓN INDUSTRIAL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SOPORTE TÉCNICO A LOS PROCESOS DE INSTRUMENTACIÓN Y AUTOMATIZACIÓN INDUSTRIAL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586873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84E99384-E4ED-169D-DB67-0620592EA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89" y="0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1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04A1B88-E5A9-FA0B-06F4-DD8826CF7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087544"/>
              </p:ext>
            </p:extLst>
          </p:nvPr>
        </p:nvGraphicFramePr>
        <p:xfrm>
          <a:off x="168729" y="1297379"/>
          <a:ext cx="11854542" cy="4821382"/>
        </p:xfrm>
        <a:graphic>
          <a:graphicData uri="http://schemas.openxmlformats.org/drawingml/2006/table">
            <a:tbl>
              <a:tblPr/>
              <a:tblGrid>
                <a:gridCol w="1300315">
                  <a:extLst>
                    <a:ext uri="{9D8B030D-6E8A-4147-A177-3AD203B41FA5}">
                      <a16:colId xmlns:a16="http://schemas.microsoft.com/office/drawing/2014/main" val="3454367133"/>
                    </a:ext>
                  </a:extLst>
                </a:gridCol>
                <a:gridCol w="3207445">
                  <a:extLst>
                    <a:ext uri="{9D8B030D-6E8A-4147-A177-3AD203B41FA5}">
                      <a16:colId xmlns:a16="http://schemas.microsoft.com/office/drawing/2014/main" val="2308590753"/>
                    </a:ext>
                  </a:extLst>
                </a:gridCol>
                <a:gridCol w="2687319">
                  <a:extLst>
                    <a:ext uri="{9D8B030D-6E8A-4147-A177-3AD203B41FA5}">
                      <a16:colId xmlns:a16="http://schemas.microsoft.com/office/drawing/2014/main" val="4178287443"/>
                    </a:ext>
                  </a:extLst>
                </a:gridCol>
                <a:gridCol w="3077413">
                  <a:extLst>
                    <a:ext uri="{9D8B030D-6E8A-4147-A177-3AD203B41FA5}">
                      <a16:colId xmlns:a16="http://schemas.microsoft.com/office/drawing/2014/main" val="341806994"/>
                    </a:ext>
                  </a:extLst>
                </a:gridCol>
                <a:gridCol w="1582050">
                  <a:extLst>
                    <a:ext uri="{9D8B030D-6E8A-4147-A177-3AD203B41FA5}">
                      <a16:colId xmlns:a16="http://schemas.microsoft.com/office/drawing/2014/main" val="3023812844"/>
                    </a:ext>
                  </a:extLst>
                </a:gridCol>
              </a:tblGrid>
              <a:tr h="11513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873321"/>
                  </a:ext>
                </a:extLst>
              </a:tr>
              <a:tr h="107941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FUNDACION UNIVERSITARIA HORIZONTE "UNIHORIZONTE"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A LA GESTION DEL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921752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CURSOS ESPECIALIZADOS DEL VALLE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TRANSPORTE TERRESTRE POR CARRETERA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MANTENIMIENTO DE MOTOCICLETAS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92082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IETDH CIUDAD DON BOSCO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TRANSPORTE TERRESTRE POR CARRETERA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Mantenimiento y Reparación de Motores a Gasolina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932471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FUNDACION CENTRO COLOMBIANO DE ESTUDIOS PROFESIONALES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Servicio de apoyo gestión nomina prestacional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188286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B006A22B-61BF-252C-E540-8D0067CFE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914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F1B969F-7B5A-C57D-3348-D6048F2D8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445064"/>
              </p:ext>
            </p:extLst>
          </p:nvPr>
        </p:nvGraphicFramePr>
        <p:xfrm>
          <a:off x="293914" y="1238993"/>
          <a:ext cx="11756572" cy="5166845"/>
        </p:xfrm>
        <a:graphic>
          <a:graphicData uri="http://schemas.openxmlformats.org/drawingml/2006/table">
            <a:tbl>
              <a:tblPr/>
              <a:tblGrid>
                <a:gridCol w="1289569">
                  <a:extLst>
                    <a:ext uri="{9D8B030D-6E8A-4147-A177-3AD203B41FA5}">
                      <a16:colId xmlns:a16="http://schemas.microsoft.com/office/drawing/2014/main" val="1908232198"/>
                    </a:ext>
                  </a:extLst>
                </a:gridCol>
                <a:gridCol w="3180937">
                  <a:extLst>
                    <a:ext uri="{9D8B030D-6E8A-4147-A177-3AD203B41FA5}">
                      <a16:colId xmlns:a16="http://schemas.microsoft.com/office/drawing/2014/main" val="1019769528"/>
                    </a:ext>
                  </a:extLst>
                </a:gridCol>
                <a:gridCol w="2665109">
                  <a:extLst>
                    <a:ext uri="{9D8B030D-6E8A-4147-A177-3AD203B41FA5}">
                      <a16:colId xmlns:a16="http://schemas.microsoft.com/office/drawing/2014/main" val="1646832382"/>
                    </a:ext>
                  </a:extLst>
                </a:gridCol>
                <a:gridCol w="3051981">
                  <a:extLst>
                    <a:ext uri="{9D8B030D-6E8A-4147-A177-3AD203B41FA5}">
                      <a16:colId xmlns:a16="http://schemas.microsoft.com/office/drawing/2014/main" val="3937339678"/>
                    </a:ext>
                  </a:extLst>
                </a:gridCol>
                <a:gridCol w="1568976">
                  <a:extLst>
                    <a:ext uri="{9D8B030D-6E8A-4147-A177-3AD203B41FA5}">
                      <a16:colId xmlns:a16="http://schemas.microsoft.com/office/drawing/2014/main" val="1032055342"/>
                    </a:ext>
                  </a:extLst>
                </a:gridCol>
              </a:tblGrid>
              <a:tr h="120488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100071"/>
                  </a:ext>
                </a:extLst>
              </a:tr>
              <a:tr h="5452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POLITÉCNICO COLOMBIANO JAIME ISAZA CADAVID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ADMINISTRATIVA Y FINANCIERA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753724"/>
                  </a:ext>
                </a:extLst>
              </a:tr>
              <a:tr h="7379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FUNDACIÓN DE ESTUDIOS SUPERIORES DE URABÁ – FESU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OPERACIONES DE PAGO Y RECAUDOS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8813"/>
                  </a:ext>
                </a:extLst>
              </a:tr>
              <a:tr h="90366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 DE ORIENTACIÓN Y GESTIÓN PARA EL TRABAJO - CEOGET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SERVICIOS DE CARTERA Y COBRANZA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433765"/>
                  </a:ext>
                </a:extLst>
              </a:tr>
              <a:tr h="9639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CORPORACION SAN AGUSTIN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ARTES VISUALES, PLÁSTICAS Y DEL PATRIMONIO CULTURAL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DESARROLLO GRÁFICO DE MEDIOS VISUALES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561480"/>
                  </a:ext>
                </a:extLst>
              </a:tr>
              <a:tr h="79823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CORPORACIÓN TECNOLÓGICA DE BOGOTÁ- C.T.B.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BIOTECNOLOGÍA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SUPERVISIÓN DE PROCESOS BIOTECNOLÓGICOS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789384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1CF086F1-1E38-0424-A94D-E40718EA8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293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36" y="1034092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por departamentos y ciudades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635AAF-E4F6-871E-C6A1-9550FF9CAF1E}"/>
              </a:ext>
            </a:extLst>
          </p:cNvPr>
          <p:cNvSpPr txBox="1"/>
          <p:nvPr/>
        </p:nvSpPr>
        <p:spPr>
          <a:xfrm>
            <a:off x="838809" y="2410878"/>
            <a:ext cx="15759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b="1" kern="0">
                <a:solidFill>
                  <a:srgbClr val="000000"/>
                </a:solidFill>
                <a:latin typeface="Fira Sans Extra Condensed"/>
              </a:rPr>
              <a:t>Región</a:t>
            </a:r>
            <a:r>
              <a:rPr lang="es-CO"/>
              <a:t> </a:t>
            </a:r>
            <a:r>
              <a:rPr lang="es-CO" sz="2400" b="1" kern="0">
                <a:solidFill>
                  <a:srgbClr val="000000"/>
                </a:solidFill>
                <a:latin typeface="Fira Sans Extra Condensed"/>
              </a:rPr>
              <a:t>Caribe</a:t>
            </a:r>
          </a:p>
        </p:txBody>
      </p:sp>
      <p:sp>
        <p:nvSpPr>
          <p:cNvPr id="6" name="Google Shape;1387;p36">
            <a:extLst>
              <a:ext uri="{FF2B5EF4-FFF2-40B4-BE49-F238E27FC236}">
                <a16:creationId xmlns:a16="http://schemas.microsoft.com/office/drawing/2014/main" id="{49E67557-FFE0-8ADE-050B-854A44627268}"/>
              </a:ext>
            </a:extLst>
          </p:cNvPr>
          <p:cNvSpPr txBox="1"/>
          <p:nvPr/>
        </p:nvSpPr>
        <p:spPr>
          <a:xfrm>
            <a:off x="838809" y="3825526"/>
            <a:ext cx="1416277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Centro</a:t>
            </a:r>
            <a:endParaRPr sz="2400" b="1" kern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" name="Google Shape;1382;p36">
            <a:extLst>
              <a:ext uri="{FF2B5EF4-FFF2-40B4-BE49-F238E27FC236}">
                <a16:creationId xmlns:a16="http://schemas.microsoft.com/office/drawing/2014/main" id="{E64A05FE-0312-56D0-78E0-266A27EDAF83}"/>
              </a:ext>
            </a:extLst>
          </p:cNvPr>
          <p:cNvSpPr txBox="1"/>
          <p:nvPr/>
        </p:nvSpPr>
        <p:spPr>
          <a:xfrm>
            <a:off x="1538087" y="5251308"/>
            <a:ext cx="171725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Antioqueña</a:t>
            </a:r>
            <a:endParaRPr sz="2400" b="1" kern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" name="Google Shape;1382;p36">
            <a:extLst>
              <a:ext uri="{FF2B5EF4-FFF2-40B4-BE49-F238E27FC236}">
                <a16:creationId xmlns:a16="http://schemas.microsoft.com/office/drawing/2014/main" id="{F528F935-B334-E8AF-69BC-BF59F37FC25D}"/>
              </a:ext>
            </a:extLst>
          </p:cNvPr>
          <p:cNvSpPr txBox="1"/>
          <p:nvPr/>
        </p:nvSpPr>
        <p:spPr>
          <a:xfrm>
            <a:off x="4808775" y="2287211"/>
            <a:ext cx="2023552" cy="724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Pacifica</a:t>
            </a:r>
            <a:endParaRPr sz="2400" b="1" kern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" name="Google Shape;1390;p36">
            <a:extLst>
              <a:ext uri="{FF2B5EF4-FFF2-40B4-BE49-F238E27FC236}">
                <a16:creationId xmlns:a16="http://schemas.microsoft.com/office/drawing/2014/main" id="{AB2FFF7C-E02E-FD2D-5E3E-4F51BC8478CC}"/>
              </a:ext>
            </a:extLst>
          </p:cNvPr>
          <p:cNvSpPr txBox="1"/>
          <p:nvPr/>
        </p:nvSpPr>
        <p:spPr>
          <a:xfrm>
            <a:off x="4383858" y="3757042"/>
            <a:ext cx="177376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defTabSz="1219170">
              <a:buClr>
                <a:srgbClr val="000000"/>
              </a:buClr>
            </a:pPr>
            <a:r>
              <a:rPr lang="en" sz="2400" b="1" kern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Orinoquía</a:t>
            </a:r>
            <a:endParaRPr sz="2400" b="1" kern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4" name="Google Shape;1383;p36">
            <a:extLst>
              <a:ext uri="{FF2B5EF4-FFF2-40B4-BE49-F238E27FC236}">
                <a16:creationId xmlns:a16="http://schemas.microsoft.com/office/drawing/2014/main" id="{E877F99D-B0A8-B60E-4C49-8C62357BB12F}"/>
              </a:ext>
            </a:extLst>
          </p:cNvPr>
          <p:cNvSpPr txBox="1"/>
          <p:nvPr/>
        </p:nvSpPr>
        <p:spPr>
          <a:xfrm>
            <a:off x="1742468" y="2445177"/>
            <a:ext cx="2253200" cy="7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Valledupar – Cesar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Cartagena – Bolívar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Santa Marta – Magdalena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Montería –Córdoba 1</a:t>
            </a:r>
            <a:endParaRPr sz="12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Google Shape;1388;p36">
            <a:extLst>
              <a:ext uri="{FF2B5EF4-FFF2-40B4-BE49-F238E27FC236}">
                <a16:creationId xmlns:a16="http://schemas.microsoft.com/office/drawing/2014/main" id="{F680F85C-6812-B327-BE51-446A553D3987}"/>
              </a:ext>
            </a:extLst>
          </p:cNvPr>
          <p:cNvSpPr txBox="1"/>
          <p:nvPr/>
        </p:nvSpPr>
        <p:spPr>
          <a:xfrm>
            <a:off x="1769596" y="3672244"/>
            <a:ext cx="2253200" cy="924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Tunja-Boyaca 1 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Neiva-Huila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Bucaramanga-Santander 2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Bogota-Bogota 4</a:t>
            </a:r>
            <a:endParaRPr sz="12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" name="Google Shape;1384;p36">
            <a:extLst>
              <a:ext uri="{FF2B5EF4-FFF2-40B4-BE49-F238E27FC236}">
                <a16:creationId xmlns:a16="http://schemas.microsoft.com/office/drawing/2014/main" id="{E937CEBE-CCE1-DC88-093C-A6964DA741E2}"/>
              </a:ext>
            </a:extLst>
          </p:cNvPr>
          <p:cNvSpPr txBox="1"/>
          <p:nvPr/>
        </p:nvSpPr>
        <p:spPr>
          <a:xfrm>
            <a:off x="3079290" y="5061508"/>
            <a:ext cx="2253200" cy="7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Medellin-Antioquia 4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Apartado-Antioquia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Sabaneta-Antioquia 1</a:t>
            </a:r>
            <a:endParaRPr sz="12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1391;p36">
            <a:extLst>
              <a:ext uri="{FF2B5EF4-FFF2-40B4-BE49-F238E27FC236}">
                <a16:creationId xmlns:a16="http://schemas.microsoft.com/office/drawing/2014/main" id="{FA52CE49-2D36-0885-4B78-1C38020608B3}"/>
              </a:ext>
            </a:extLst>
          </p:cNvPr>
          <p:cNvSpPr txBox="1"/>
          <p:nvPr/>
        </p:nvSpPr>
        <p:spPr>
          <a:xfrm>
            <a:off x="5339262" y="3596775"/>
            <a:ext cx="2253200" cy="7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Saravena-Arauca 1</a:t>
            </a:r>
            <a:endParaRPr sz="12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" name="Google Shape;1384;p36">
            <a:extLst>
              <a:ext uri="{FF2B5EF4-FFF2-40B4-BE49-F238E27FC236}">
                <a16:creationId xmlns:a16="http://schemas.microsoft.com/office/drawing/2014/main" id="{C590D68F-6621-7A9C-8A08-1BB7B240E0E4}"/>
              </a:ext>
            </a:extLst>
          </p:cNvPr>
          <p:cNvSpPr txBox="1"/>
          <p:nvPr/>
        </p:nvSpPr>
        <p:spPr>
          <a:xfrm>
            <a:off x="4899327" y="2292451"/>
            <a:ext cx="2253200" cy="7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Cali-Valle 6</a:t>
            </a:r>
          </a:p>
          <a:p>
            <a:pPr algn="r" defTabSz="1219170">
              <a:lnSpc>
                <a:spcPct val="115000"/>
              </a:lnSpc>
              <a:buClr>
                <a:srgbClr val="000000"/>
              </a:buClr>
            </a:pPr>
            <a:r>
              <a:rPr lang="en"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Pasto-Nariño 1</a:t>
            </a:r>
            <a:endParaRPr sz="12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0EDD72B-8DD4-CCA7-F8B5-685A1AB6C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224" y="2096103"/>
            <a:ext cx="3674861" cy="376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84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332" y="751702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Tipos de instituciones (IES-ITDH)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D799D1-7828-9A9F-706E-4FA5E817EE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6412506"/>
              </p:ext>
            </p:extLst>
          </p:nvPr>
        </p:nvGraphicFramePr>
        <p:xfrm>
          <a:off x="1039091" y="1895957"/>
          <a:ext cx="5375564" cy="3766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5423C6F7-170A-085A-1BA9-887D24D01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235" y="1895958"/>
            <a:ext cx="3768339" cy="395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11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945" y="381962"/>
            <a:ext cx="9754243" cy="1325563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Tipos de instituciones (Públicas – Mixtas - Privadas)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FE35270-F57D-F599-E767-1D97AAD4A1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798077"/>
              </p:ext>
            </p:extLst>
          </p:nvPr>
        </p:nvGraphicFramePr>
        <p:xfrm>
          <a:off x="1000337" y="1759550"/>
          <a:ext cx="6163204" cy="397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6C635DF3-4909-CBDE-A387-07904AE5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210" y="1973214"/>
            <a:ext cx="4072645" cy="362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79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175" y="204098"/>
            <a:ext cx="9754243" cy="1325563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Catálogos</a:t>
            </a:r>
            <a:r>
              <a:rPr lang="es-MX" dirty="0"/>
              <a:t> </a:t>
            </a: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utilizados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C086362B-6819-7673-1E5C-16B0B849D4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314632"/>
              </p:ext>
            </p:extLst>
          </p:nvPr>
        </p:nvGraphicFramePr>
        <p:xfrm>
          <a:off x="13620" y="858630"/>
          <a:ext cx="12178379" cy="592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8157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946" y="275489"/>
            <a:ext cx="8038127" cy="791311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Escenario de apertura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5B41BA03-867C-2AEE-DD33-608C9ABC3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956536"/>
              </p:ext>
            </p:extLst>
          </p:nvPr>
        </p:nvGraphicFramePr>
        <p:xfrm>
          <a:off x="827649" y="1228890"/>
          <a:ext cx="10536702" cy="4400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267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rupo de personas alrededor de una mesa&#10;&#10;Descripción generada automáticamente con confianza media">
            <a:extLst>
              <a:ext uri="{FF2B5EF4-FFF2-40B4-BE49-F238E27FC236}">
                <a16:creationId xmlns:a16="http://schemas.microsoft.com/office/drawing/2014/main" id="{BE8C9B1E-DF5B-5D25-CB25-D7C44DC2A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086" y="141515"/>
            <a:ext cx="4049486" cy="53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9088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alificac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alificacion" id="{E988FDF2-C7BE-43D3-8652-CC69E5623521}" vid="{E20F06D1-07D8-46DF-BBF7-FD6596D2633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15706d-c6d4-4858-ab02-fd94c18f5ec3">
      <Terms xmlns="http://schemas.microsoft.com/office/infopath/2007/PartnerControls"/>
    </lcf76f155ced4ddcb4097134ff3c332f>
    <TaxCatchAll xmlns="095164fa-3a48-43d4-929c-5e83e16f7459" xsi:nil="true"/>
  </documentManagement>
</p:properties>
</file>

<file path=customXml/itemProps1.xml><?xml version="1.0" encoding="utf-8"?>
<ds:datastoreItem xmlns:ds="http://schemas.openxmlformats.org/officeDocument/2006/customXml" ds:itemID="{15F627A2-1181-4237-A740-72FE319FB2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A2D811-06BF-4AA8-A0D5-8E0895995736}"/>
</file>

<file path=customXml/itemProps3.xml><?xml version="1.0" encoding="utf-8"?>
<ds:datastoreItem xmlns:ds="http://schemas.openxmlformats.org/officeDocument/2006/customXml" ds:itemID="{801CCD30-A97F-406F-A8D7-7A9520C8C5D6}">
  <ds:schemaRefs>
    <ds:schemaRef ds:uri="095164fa-3a48-43d4-929c-5e83e16f7459"/>
    <ds:schemaRef ds:uri="0c32f8fd-e365-44c0-bd7a-a3a4f58ce913"/>
    <ds:schemaRef ds:uri="3915706d-c6d4-4858-ab02-fd94c18f5ec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cualificacion</Template>
  <TotalTime>40</TotalTime>
  <Words>1117</Words>
  <Application>Microsoft Office PowerPoint</Application>
  <PresentationFormat>Panorámica</PresentationFormat>
  <Paragraphs>266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Gothic</vt:lpstr>
      <vt:lpstr>Fira Sans Extra Condensed</vt:lpstr>
      <vt:lpstr>Montserrat ExtraLight</vt:lpstr>
      <vt:lpstr>Roboto</vt:lpstr>
      <vt:lpstr>cualificacion</vt:lpstr>
      <vt:lpstr>Presentación de PowerPoint</vt:lpstr>
      <vt:lpstr>Marco Normativo.</vt:lpstr>
      <vt:lpstr> Catálogo Sectorial de Cualificaciones.</vt:lpstr>
      <vt:lpstr>Presentación de PowerPoint</vt:lpstr>
      <vt:lpstr>Presentación de PowerPoint</vt:lpstr>
      <vt:lpstr>Presentación de PowerPoint</vt:lpstr>
      <vt:lpstr>Presentación de PowerPoint</vt:lpstr>
      <vt:lpstr>Objetivo del proyecto</vt:lpstr>
      <vt:lpstr>Objetivos específicos - resultados</vt:lpstr>
      <vt:lpstr>Presentación de PowerPoint</vt:lpstr>
      <vt:lpstr>Metodología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por departamentos y ciudades</vt:lpstr>
      <vt:lpstr>Tipos de instituciones (IES-ITDH)</vt:lpstr>
      <vt:lpstr>Tipos de instituciones (Públicas – Mixtas - Privadas)</vt:lpstr>
      <vt:lpstr>Catálogos utilizados</vt:lpstr>
      <vt:lpstr>Escenario de apertura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Zully Cristina Moreno</dc:creator>
  <cp:lastModifiedBy>Dago Hernando  Bedoya Ortiz</cp:lastModifiedBy>
  <cp:revision>6</cp:revision>
  <dcterms:created xsi:type="dcterms:W3CDTF">2022-01-13T14:46:23Z</dcterms:created>
  <dcterms:modified xsi:type="dcterms:W3CDTF">2023-01-27T14:11:24Z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0x0101009BC50DC1E7EB3B4EAA04F92F905A555A</vt:lpwstr>
  </property>
  <property fmtid="{D5CDD505-2E9C-101B-9397-08002B2CF9AE}" pid="3" name="MediaServiceImageTags">
    <vt:lpwstr/>
  </property>
</Properties>
</file>