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503" r:id="rId5"/>
    <p:sldId id="501" r:id="rId6"/>
    <p:sldId id="533" r:id="rId7"/>
    <p:sldId id="534" r:id="rId8"/>
    <p:sldId id="530" r:id="rId9"/>
    <p:sldId id="531" r:id="rId10"/>
    <p:sldId id="541" r:id="rId11"/>
    <p:sldId id="532" r:id="rId12"/>
    <p:sldId id="540" r:id="rId13"/>
    <p:sldId id="538" r:id="rId14"/>
    <p:sldId id="539" r:id="rId15"/>
    <p:sldId id="502" r:id="rId16"/>
    <p:sldId id="535" r:id="rId17"/>
    <p:sldId id="536" r:id="rId18"/>
    <p:sldId id="4403" r:id="rId19"/>
    <p:sldId id="4411" r:id="rId20"/>
    <p:sldId id="264" r:id="rId2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FE7"/>
    <a:srgbClr val="CCFFCC"/>
    <a:srgbClr val="38AA00"/>
    <a:srgbClr val="766363"/>
    <a:srgbClr val="FFF5EA"/>
    <a:srgbClr val="00324D"/>
    <a:srgbClr val="FF6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04"/>
    <p:restoredTop sz="94049" autoAdjust="0"/>
  </p:normalViewPr>
  <p:slideViewPr>
    <p:cSldViewPr snapToGrid="0">
      <p:cViewPr varScale="1">
        <p:scale>
          <a:sx n="69" d="100"/>
          <a:sy n="69" d="100"/>
        </p:scale>
        <p:origin x="68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533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997636-626E-4715-B5D3-D58EC3D7D3A5}" type="doc">
      <dgm:prSet loTypeId="urn:microsoft.com/office/officeart/2005/8/layout/h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CO"/>
        </a:p>
      </dgm:t>
    </dgm:pt>
    <dgm:pt modelId="{3EA9AC63-B14B-41EA-9392-37475251BF46}">
      <dgm:prSet phldrT="[Texto]"/>
      <dgm:spPr/>
      <dgm:t>
        <a:bodyPr/>
        <a:lstStyle/>
        <a:p>
          <a:r>
            <a:rPr lang="es-CO" b="1" dirty="0">
              <a:latin typeface="Work Sans Light" pitchFamily="2" charset="0"/>
            </a:rPr>
            <a:t>1</a:t>
          </a:r>
        </a:p>
      </dgm:t>
    </dgm:pt>
    <dgm:pt modelId="{0A9194F8-1307-466D-86AE-7B6195BD0488}" type="parTrans" cxnId="{F00ED995-D380-4D05-A35C-16EB31CB23EA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0081AF9E-3C45-47EA-A730-F65FA25A2AAC}" type="sibTrans" cxnId="{F00ED995-D380-4D05-A35C-16EB31CB23EA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FB5C6E78-B8EC-49E5-B0E6-C96E153EC7F4}">
      <dgm:prSet phldrT="[Texto]" custT="1"/>
      <dgm:spPr/>
      <dgm:t>
        <a:bodyPr/>
        <a:lstStyle/>
        <a:p>
          <a:pPr algn="ctr"/>
          <a:r>
            <a:rPr lang="es-ES" sz="1400" spc="-3" dirty="0">
              <a:latin typeface="Work Sans Light" pitchFamily="2" charset="0"/>
              <a:cs typeface="Arial"/>
              <a:sym typeface="Helvetica Neue"/>
            </a:rPr>
            <a:t>Marco</a:t>
          </a:r>
          <a:r>
            <a:rPr lang="es-ES" sz="1400" spc="-36" dirty="0">
              <a:latin typeface="Work Sans Light" pitchFamily="2" charset="0"/>
              <a:cs typeface="Arial"/>
              <a:sym typeface="Helvetica Neue"/>
            </a:rPr>
            <a:t> </a:t>
          </a:r>
          <a:r>
            <a:rPr lang="es-ES" sz="1400" spc="-10" dirty="0">
              <a:latin typeface="Work Sans Light" pitchFamily="2" charset="0"/>
              <a:cs typeface="Arial"/>
              <a:sym typeface="Helvetica Neue"/>
            </a:rPr>
            <a:t>Nacional de         Cualificaciones</a:t>
          </a:r>
          <a:endParaRPr lang="es-CO" sz="1400" dirty="0">
            <a:latin typeface="Work Sans Light" pitchFamily="2" charset="0"/>
          </a:endParaRPr>
        </a:p>
      </dgm:t>
    </dgm:pt>
    <dgm:pt modelId="{FFA7C1A0-E139-4102-B309-9D897E0A1EB2}" type="parTrans" cxnId="{C69CEA5F-2A7E-43E2-87E7-06C7CCA9CF4E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B0D0BD5B-4EAD-4F1D-880C-2C3F124D5BAF}" type="sibTrans" cxnId="{C69CEA5F-2A7E-43E2-87E7-06C7CCA9CF4E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C0FF5B28-D844-4DEB-8119-9FA5584A0B77}">
      <dgm:prSet phldrT="[Texto]"/>
      <dgm:spPr/>
      <dgm:t>
        <a:bodyPr/>
        <a:lstStyle/>
        <a:p>
          <a:r>
            <a:rPr lang="es-CO" b="1">
              <a:latin typeface="Work Sans Light" pitchFamily="2" charset="0"/>
            </a:rPr>
            <a:t>2</a:t>
          </a:r>
        </a:p>
      </dgm:t>
    </dgm:pt>
    <dgm:pt modelId="{5900FC98-A94A-4588-B9D2-2E53DFA0186B}" type="parTrans" cxnId="{75817ED4-AB8A-451F-BCC8-DEBA6B4B8F13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A7341BCA-C8A7-44A2-B11B-2B358DF0C694}" type="sibTrans" cxnId="{75817ED4-AB8A-451F-BCC8-DEBA6B4B8F13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44533A48-B568-49B6-99BE-D03597DE2F9B}">
      <dgm:prSet phldrT="[Texto]" custT="1"/>
      <dgm:spPr/>
      <dgm:t>
        <a:bodyPr/>
        <a:lstStyle/>
        <a:p>
          <a:pPr algn="ctr"/>
          <a:r>
            <a:rPr lang="es-CO" sz="1400" spc="-10" dirty="0">
              <a:latin typeface="Work Sans Light" pitchFamily="2" charset="0"/>
              <a:cs typeface="Arial"/>
              <a:sym typeface="Helvetica Neue"/>
            </a:rPr>
            <a:t>Esquema</a:t>
          </a:r>
          <a:r>
            <a:rPr lang="es-CO" sz="1400" spc="-20" dirty="0">
              <a:latin typeface="Work Sans Light" pitchFamily="2" charset="0"/>
              <a:cs typeface="Arial"/>
              <a:sym typeface="Helvetica Neue"/>
            </a:rPr>
            <a:t> </a:t>
          </a:r>
          <a:r>
            <a:rPr lang="es-CO" sz="1400" spc="-10" dirty="0">
              <a:latin typeface="Work Sans Light" pitchFamily="2" charset="0"/>
              <a:cs typeface="Arial"/>
              <a:sym typeface="Helvetica Neue"/>
            </a:rPr>
            <a:t>de  Movilidad  Educativa </a:t>
          </a:r>
          <a:r>
            <a:rPr lang="es-CO" sz="1400" spc="-3" dirty="0">
              <a:latin typeface="Work Sans Light" pitchFamily="2" charset="0"/>
              <a:cs typeface="Arial"/>
              <a:sym typeface="Helvetica Neue"/>
            </a:rPr>
            <a:t>y  </a:t>
          </a:r>
          <a:r>
            <a:rPr lang="es-CO" sz="1400" spc="-10" dirty="0">
              <a:latin typeface="Work Sans Light" pitchFamily="2" charset="0"/>
              <a:cs typeface="Arial"/>
              <a:sym typeface="Helvetica Neue"/>
            </a:rPr>
            <a:t>Formativa</a:t>
          </a:r>
          <a:endParaRPr lang="es-CO" sz="1400" dirty="0">
            <a:latin typeface="Work Sans Light" pitchFamily="2" charset="0"/>
          </a:endParaRPr>
        </a:p>
      </dgm:t>
    </dgm:pt>
    <dgm:pt modelId="{A703F8B2-546C-4AAE-A531-0DE044D19AAB}" type="parTrans" cxnId="{CED60C81-AB8F-412E-954C-04D43ABF4A09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99509B38-C453-4DBF-99C6-C5D51A0B2DF0}" type="sibTrans" cxnId="{CED60C81-AB8F-412E-954C-04D43ABF4A09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4C48E713-93B0-4B83-8B08-D11F6FDEC583}">
      <dgm:prSet phldrT="[Texto]" custT="1"/>
      <dgm:spPr/>
      <dgm:t>
        <a:bodyPr/>
        <a:lstStyle/>
        <a:p>
          <a:pPr algn="ctr"/>
          <a:r>
            <a:rPr lang="es-ES" sz="1400" spc="-7">
              <a:latin typeface="Work Sans Light" pitchFamily="2" charset="0"/>
              <a:cs typeface="Arial"/>
              <a:sym typeface="Helvetica Neue"/>
            </a:rPr>
            <a:t>Subsistema  </a:t>
          </a:r>
          <a:r>
            <a:rPr lang="es-ES" sz="1400" spc="-3">
              <a:latin typeface="Work Sans Light" pitchFamily="2" charset="0"/>
              <a:cs typeface="Arial"/>
              <a:sym typeface="Helvetica Neue"/>
            </a:rPr>
            <a:t>Ase</a:t>
          </a:r>
          <a:r>
            <a:rPr lang="es-ES" sz="1400" spc="-7">
              <a:latin typeface="Work Sans Light" pitchFamily="2" charset="0"/>
              <a:cs typeface="Arial"/>
              <a:sym typeface="Helvetica Neue"/>
            </a:rPr>
            <a:t>g</a:t>
          </a:r>
          <a:r>
            <a:rPr lang="es-ES" sz="1400" spc="-3">
              <a:latin typeface="Work Sans Light" pitchFamily="2" charset="0"/>
              <a:cs typeface="Arial"/>
              <a:sym typeface="Helvetica Neue"/>
            </a:rPr>
            <a:t>u</a:t>
          </a:r>
          <a:r>
            <a:rPr lang="es-ES" sz="1400" spc="-13">
              <a:latin typeface="Work Sans Light" pitchFamily="2" charset="0"/>
              <a:cs typeface="Arial"/>
              <a:sym typeface="Helvetica Neue"/>
            </a:rPr>
            <a:t>r</a:t>
          </a:r>
          <a:r>
            <a:rPr lang="es-ES" sz="1400" spc="-3">
              <a:latin typeface="Work Sans Light" pitchFamily="2" charset="0"/>
              <a:cs typeface="Arial"/>
              <a:sym typeface="Helvetica Neue"/>
            </a:rPr>
            <a:t>a</a:t>
          </a:r>
          <a:r>
            <a:rPr lang="es-ES" sz="1400">
              <a:latin typeface="Work Sans Light" pitchFamily="2" charset="0"/>
              <a:cs typeface="Arial"/>
              <a:sym typeface="Helvetica Neue"/>
            </a:rPr>
            <a:t>m</a:t>
          </a:r>
          <a:r>
            <a:rPr lang="es-ES" sz="1400" spc="-3">
              <a:latin typeface="Work Sans Light" pitchFamily="2" charset="0"/>
              <a:cs typeface="Arial"/>
              <a:sym typeface="Helvetica Neue"/>
            </a:rPr>
            <a:t>ien</a:t>
          </a:r>
          <a:r>
            <a:rPr lang="es-ES" sz="1400" spc="-10">
              <a:latin typeface="Work Sans Light" pitchFamily="2" charset="0"/>
              <a:cs typeface="Arial"/>
              <a:sym typeface="Helvetica Neue"/>
            </a:rPr>
            <a:t>t</a:t>
          </a:r>
          <a:r>
            <a:rPr lang="es-ES" sz="1400" spc="-3">
              <a:latin typeface="Work Sans Light" pitchFamily="2" charset="0"/>
              <a:cs typeface="Arial"/>
              <a:sym typeface="Helvetica Neue"/>
            </a:rPr>
            <a:t>o  </a:t>
          </a:r>
          <a:r>
            <a:rPr lang="es-ES" sz="1400" spc="-7">
              <a:latin typeface="Work Sans Light" pitchFamily="2" charset="0"/>
              <a:cs typeface="Arial"/>
              <a:sym typeface="Helvetica Neue"/>
            </a:rPr>
            <a:t>de </a:t>
          </a:r>
          <a:r>
            <a:rPr lang="es-ES" sz="1400" spc="-3">
              <a:latin typeface="Work Sans Light" pitchFamily="2" charset="0"/>
              <a:cs typeface="Arial"/>
              <a:sym typeface="Helvetica Neue"/>
            </a:rPr>
            <a:t>la</a:t>
          </a:r>
          <a:r>
            <a:rPr lang="es-ES" sz="1400" spc="-43">
              <a:latin typeface="Work Sans Light" pitchFamily="2" charset="0"/>
              <a:cs typeface="Arial"/>
              <a:sym typeface="Helvetica Neue"/>
            </a:rPr>
            <a:t> </a:t>
          </a:r>
          <a:r>
            <a:rPr lang="es-ES" sz="1400" spc="-7">
              <a:latin typeface="Work Sans Light" pitchFamily="2" charset="0"/>
              <a:cs typeface="Arial"/>
              <a:sym typeface="Helvetica Neue"/>
            </a:rPr>
            <a:t>Calidad Formación</a:t>
          </a:r>
          <a:endParaRPr lang="es-CO" sz="1400">
            <a:latin typeface="Work Sans Light" pitchFamily="2" charset="0"/>
          </a:endParaRPr>
        </a:p>
      </dgm:t>
    </dgm:pt>
    <dgm:pt modelId="{8D6C265C-96E9-4FF6-8BCB-7B4E53FAFAEA}" type="parTrans" cxnId="{28742F80-B921-4D3E-AB50-DBA5E5BCA659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ED128F75-BF06-4DCD-A9CA-67EFD6EAB108}" type="sibTrans" cxnId="{28742F80-B921-4D3E-AB50-DBA5E5BCA659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5FB34863-4469-4E67-BCAB-AF9D118A6732}">
      <dgm:prSet phldrT="[Texto]" custT="1"/>
      <dgm:spPr/>
      <dgm:t>
        <a:bodyPr/>
        <a:lstStyle/>
        <a:p>
          <a:pPr algn="ctr"/>
          <a:r>
            <a:rPr lang="es-ES" sz="1400" spc="-7">
              <a:latin typeface="Work Sans Light" pitchFamily="2" charset="0"/>
              <a:cs typeface="Arial"/>
              <a:sym typeface="Helvetica Neue"/>
            </a:rPr>
            <a:t>Subsistema</a:t>
          </a:r>
          <a:r>
            <a:rPr lang="es-ES" sz="1400" spc="-26">
              <a:latin typeface="Work Sans Light" pitchFamily="2" charset="0"/>
              <a:cs typeface="Arial"/>
              <a:sym typeface="Helvetica Neue"/>
            </a:rPr>
            <a:t> </a:t>
          </a:r>
          <a:r>
            <a:rPr lang="es-ES" sz="1400" spc="-7">
              <a:latin typeface="Work Sans Light" pitchFamily="2" charset="0"/>
              <a:cs typeface="Arial"/>
              <a:sym typeface="Helvetica Neue"/>
            </a:rPr>
            <a:t>de  Normalización </a:t>
          </a:r>
          <a:r>
            <a:rPr lang="es-ES" sz="1400" spc="-10">
              <a:latin typeface="Work Sans Light" pitchFamily="2" charset="0"/>
              <a:cs typeface="Arial"/>
              <a:sym typeface="Helvetica Neue"/>
            </a:rPr>
            <a:t>de        </a:t>
          </a:r>
          <a:r>
            <a:rPr lang="es-ES" sz="1400" spc="-7">
              <a:latin typeface="Work Sans Light" pitchFamily="2" charset="0"/>
              <a:cs typeface="Arial"/>
              <a:sym typeface="Helvetica Neue"/>
            </a:rPr>
            <a:t>Competencias</a:t>
          </a:r>
          <a:endParaRPr lang="es-CO" sz="1400">
            <a:latin typeface="Work Sans Light" pitchFamily="2" charset="0"/>
          </a:endParaRPr>
        </a:p>
      </dgm:t>
    </dgm:pt>
    <dgm:pt modelId="{F4E96FFE-65A6-46FB-A6A8-8853B0590416}" type="parTrans" cxnId="{32D9EDEF-5333-4EE5-96E0-0052279EC39D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3F198DC8-C3DD-4871-A402-7722C6EB88F3}" type="sibTrans" cxnId="{32D9EDEF-5333-4EE5-96E0-0052279EC39D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34A7F196-2DBA-4B16-95D3-4DE46727B8F5}">
      <dgm:prSet phldrT="[Texto]" custT="1"/>
      <dgm:spPr/>
      <dgm:t>
        <a:bodyPr/>
        <a:lstStyle/>
        <a:p>
          <a:pPr algn="ctr"/>
          <a:r>
            <a:rPr lang="es-ES" sz="1400" spc="-7">
              <a:latin typeface="Work Sans Light" pitchFamily="2" charset="0"/>
              <a:cs typeface="Arial"/>
              <a:sym typeface="Helvetica Neue"/>
            </a:rPr>
            <a:t>Subsistema de  Evaluación </a:t>
          </a:r>
          <a:r>
            <a:rPr lang="es-ES" sz="1400" spc="-3">
              <a:latin typeface="Work Sans Light" pitchFamily="2" charset="0"/>
              <a:cs typeface="Arial"/>
              <a:sym typeface="Helvetica Neue"/>
            </a:rPr>
            <a:t>y  </a:t>
          </a:r>
          <a:r>
            <a:rPr lang="es-ES" sz="1400" spc="-7">
              <a:latin typeface="Work Sans Light" pitchFamily="2" charset="0"/>
              <a:cs typeface="Arial"/>
              <a:sym typeface="Helvetica Neue"/>
            </a:rPr>
            <a:t>Certificación de  Competencias</a:t>
          </a:r>
          <a:endParaRPr lang="es-CO" sz="1400">
            <a:latin typeface="Work Sans Light" pitchFamily="2" charset="0"/>
          </a:endParaRPr>
        </a:p>
      </dgm:t>
    </dgm:pt>
    <dgm:pt modelId="{6635484E-8498-4173-8F2C-4CC34FA200F1}" type="parTrans" cxnId="{A012A0E3-496F-4AF1-86C2-6D32C1642FAB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238311E0-9786-4435-A27F-AC3DF9D2DD7D}" type="sibTrans" cxnId="{A012A0E3-496F-4AF1-86C2-6D32C1642FAB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B5CE7AE9-9404-49CD-A4F9-9B18B091245F}">
      <dgm:prSet phldrT="[Texto]"/>
      <dgm:spPr/>
      <dgm:t>
        <a:bodyPr/>
        <a:lstStyle/>
        <a:p>
          <a:r>
            <a:rPr lang="es-CO" b="1">
              <a:latin typeface="Work Sans Light" pitchFamily="2" charset="0"/>
            </a:rPr>
            <a:t>3</a:t>
          </a:r>
        </a:p>
      </dgm:t>
    </dgm:pt>
    <dgm:pt modelId="{7B28CA97-83A9-4EBE-956C-12036B03D161}" type="parTrans" cxnId="{CAC659A4-6597-4112-8336-C31A2B7385BE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998DA72E-49D9-4A5F-8DFB-798D74CF46E0}" type="sibTrans" cxnId="{CAC659A4-6597-4112-8336-C31A2B7385BE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31809187-A31B-467A-B40B-786F30AFB18A}">
      <dgm:prSet phldrT="[Texto]"/>
      <dgm:spPr/>
      <dgm:t>
        <a:bodyPr/>
        <a:lstStyle/>
        <a:p>
          <a:r>
            <a:rPr lang="es-CO" b="1">
              <a:latin typeface="Work Sans Light" pitchFamily="2" charset="0"/>
            </a:rPr>
            <a:t>5</a:t>
          </a:r>
        </a:p>
      </dgm:t>
    </dgm:pt>
    <dgm:pt modelId="{2FCE5540-5137-4E93-9F66-E233FD02D774}" type="parTrans" cxnId="{54A6D3A2-3DCD-439A-8D77-BC21171DFBB4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5D6D6381-4662-4D52-9359-C1BC96B97DA3}" type="sibTrans" cxnId="{54A6D3A2-3DCD-439A-8D77-BC21171DFBB4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93A0AF37-83F3-43D4-84B4-E702973E2D68}">
      <dgm:prSet phldrT="[Texto]" custT="1"/>
      <dgm:spPr/>
      <dgm:t>
        <a:bodyPr/>
        <a:lstStyle/>
        <a:p>
          <a:pPr algn="ctr"/>
          <a:r>
            <a:rPr lang="es-ES" sz="1400" spc="-7" dirty="0">
              <a:latin typeface="Work Sans Light" pitchFamily="2" charset="0"/>
              <a:cs typeface="Arial"/>
              <a:sym typeface="Helvetica Neue"/>
            </a:rPr>
            <a:t>Plataforma</a:t>
          </a:r>
          <a:r>
            <a:rPr lang="es-ES" sz="1400" spc="-33" dirty="0">
              <a:latin typeface="Work Sans Light" pitchFamily="2" charset="0"/>
              <a:cs typeface="Arial"/>
              <a:sym typeface="Helvetica Neue"/>
            </a:rPr>
            <a:t> </a:t>
          </a:r>
          <a:r>
            <a:rPr lang="es-ES" sz="1400" spc="-7" dirty="0">
              <a:latin typeface="Work Sans Light" pitchFamily="2" charset="0"/>
              <a:cs typeface="Arial"/>
              <a:sym typeface="Helvetica Neue"/>
            </a:rPr>
            <a:t>de  Información  </a:t>
          </a:r>
          <a:r>
            <a:rPr lang="es-ES" sz="1400" spc="-10" dirty="0">
              <a:latin typeface="Work Sans Light" pitchFamily="2" charset="0"/>
              <a:cs typeface="Arial"/>
              <a:sym typeface="Helvetica Neue"/>
            </a:rPr>
            <a:t>del</a:t>
          </a:r>
          <a:r>
            <a:rPr lang="es-ES" sz="1400" spc="-43" dirty="0">
              <a:latin typeface="Work Sans Light" pitchFamily="2" charset="0"/>
              <a:cs typeface="Arial"/>
              <a:sym typeface="Helvetica Neue"/>
            </a:rPr>
            <a:t> </a:t>
          </a:r>
          <a:r>
            <a:rPr lang="es-ES" sz="1400" spc="-3" dirty="0">
              <a:latin typeface="Work Sans Light" pitchFamily="2" charset="0"/>
              <a:cs typeface="Arial"/>
              <a:sym typeface="Helvetica Neue"/>
            </a:rPr>
            <a:t>SNC</a:t>
          </a:r>
          <a:endParaRPr lang="es-CO" sz="1400" dirty="0">
            <a:latin typeface="Work Sans Light" pitchFamily="2" charset="0"/>
          </a:endParaRPr>
        </a:p>
      </dgm:t>
    </dgm:pt>
    <dgm:pt modelId="{0AD8AB0E-6596-4459-B931-A25FB14E3346}" type="parTrans" cxnId="{4696A9DC-36B0-4E2A-8805-07973A9B8FEB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140FD556-FD71-4A72-A25F-9376A4F7E3DA}" type="sibTrans" cxnId="{4696A9DC-36B0-4E2A-8805-07973A9B8FEB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9B69D055-48AB-45F6-AB40-C2EBFA770281}">
      <dgm:prSet phldrT="[Texto]"/>
      <dgm:spPr/>
      <dgm:t>
        <a:bodyPr/>
        <a:lstStyle/>
        <a:p>
          <a:r>
            <a:rPr lang="es-CO" b="1">
              <a:latin typeface="Work Sans Light" pitchFamily="2" charset="0"/>
            </a:rPr>
            <a:t>4</a:t>
          </a:r>
        </a:p>
      </dgm:t>
    </dgm:pt>
    <dgm:pt modelId="{A839978D-4695-4634-A00A-9750C6B879C7}" type="parTrans" cxnId="{2BD7C779-E744-4C92-8B32-972D1F46B70C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679303B6-41D9-441D-A060-80FCA23D8C7B}" type="sibTrans" cxnId="{2BD7C779-E744-4C92-8B32-972D1F46B70C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B6B7CF8E-D60F-42F2-BA70-EC07F3CDF2CF}">
      <dgm:prSet phldrT="[Texto]"/>
      <dgm:spPr/>
      <dgm:t>
        <a:bodyPr/>
        <a:lstStyle/>
        <a:p>
          <a:r>
            <a:rPr lang="es-CO" b="1">
              <a:latin typeface="Work Sans Light" pitchFamily="2" charset="0"/>
            </a:rPr>
            <a:t>6</a:t>
          </a:r>
        </a:p>
      </dgm:t>
    </dgm:pt>
    <dgm:pt modelId="{78F2A5DD-BEFE-43F1-AD4E-9ADBA86B4238}" type="parTrans" cxnId="{276B5ABC-3DBB-4F3D-B1C4-CE1E884DACEB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9C962155-EC82-4D0B-9A4A-8987550199A8}" type="sibTrans" cxnId="{276B5ABC-3DBB-4F3D-B1C4-CE1E884DACEB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77D6CC03-B357-473B-9176-0587F66CB103}" type="pres">
      <dgm:prSet presAssocID="{5D997636-626E-4715-B5D3-D58EC3D7D3A5}" presName="Name0" presStyleCnt="0">
        <dgm:presLayoutVars>
          <dgm:dir/>
          <dgm:animLvl val="lvl"/>
          <dgm:resizeHandles val="exact"/>
        </dgm:presLayoutVars>
      </dgm:prSet>
      <dgm:spPr/>
    </dgm:pt>
    <dgm:pt modelId="{407662F9-4049-498F-910D-F7DA4DDE9F85}" type="pres">
      <dgm:prSet presAssocID="{3EA9AC63-B14B-41EA-9392-37475251BF46}" presName="composite" presStyleCnt="0"/>
      <dgm:spPr/>
    </dgm:pt>
    <dgm:pt modelId="{02AFB47A-8255-4973-AF45-C1C0B6FFDC59}" type="pres">
      <dgm:prSet presAssocID="{3EA9AC63-B14B-41EA-9392-37475251BF46}" presName="parTx" presStyleLbl="alignNode1" presStyleIdx="0" presStyleCnt="6">
        <dgm:presLayoutVars>
          <dgm:chMax val="0"/>
          <dgm:chPref val="0"/>
          <dgm:bulletEnabled val="1"/>
        </dgm:presLayoutVars>
      </dgm:prSet>
      <dgm:spPr/>
    </dgm:pt>
    <dgm:pt modelId="{2957A753-155A-478B-8D5D-6170614093D6}" type="pres">
      <dgm:prSet presAssocID="{3EA9AC63-B14B-41EA-9392-37475251BF46}" presName="desTx" presStyleLbl="alignAccFollowNode1" presStyleIdx="0" presStyleCnt="6">
        <dgm:presLayoutVars>
          <dgm:bulletEnabled val="1"/>
        </dgm:presLayoutVars>
      </dgm:prSet>
      <dgm:spPr/>
    </dgm:pt>
    <dgm:pt modelId="{EDE30076-42D8-4914-80BC-DD95A50D2106}" type="pres">
      <dgm:prSet presAssocID="{0081AF9E-3C45-47EA-A730-F65FA25A2AAC}" presName="space" presStyleCnt="0"/>
      <dgm:spPr/>
    </dgm:pt>
    <dgm:pt modelId="{38100C51-E500-4735-8CDD-845D417B6424}" type="pres">
      <dgm:prSet presAssocID="{C0FF5B28-D844-4DEB-8119-9FA5584A0B77}" presName="composite" presStyleCnt="0"/>
      <dgm:spPr/>
    </dgm:pt>
    <dgm:pt modelId="{58F178F8-5CA4-420E-BCB2-C0F92BFD7138}" type="pres">
      <dgm:prSet presAssocID="{C0FF5B28-D844-4DEB-8119-9FA5584A0B77}" presName="parTx" presStyleLbl="alignNode1" presStyleIdx="1" presStyleCnt="6">
        <dgm:presLayoutVars>
          <dgm:chMax val="0"/>
          <dgm:chPref val="0"/>
          <dgm:bulletEnabled val="1"/>
        </dgm:presLayoutVars>
      </dgm:prSet>
      <dgm:spPr/>
    </dgm:pt>
    <dgm:pt modelId="{F2A7FE70-6FF7-40A8-9AE7-32AF5CED172A}" type="pres">
      <dgm:prSet presAssocID="{C0FF5B28-D844-4DEB-8119-9FA5584A0B77}" presName="desTx" presStyleLbl="alignAccFollowNode1" presStyleIdx="1" presStyleCnt="6">
        <dgm:presLayoutVars>
          <dgm:bulletEnabled val="1"/>
        </dgm:presLayoutVars>
      </dgm:prSet>
      <dgm:spPr/>
    </dgm:pt>
    <dgm:pt modelId="{B9FF44A6-37C0-41B6-9767-669901305B34}" type="pres">
      <dgm:prSet presAssocID="{A7341BCA-C8A7-44A2-B11B-2B358DF0C694}" presName="space" presStyleCnt="0"/>
      <dgm:spPr/>
    </dgm:pt>
    <dgm:pt modelId="{972E64F9-3BCF-4FA7-B585-91882BFA126E}" type="pres">
      <dgm:prSet presAssocID="{B5CE7AE9-9404-49CD-A4F9-9B18B091245F}" presName="composite" presStyleCnt="0"/>
      <dgm:spPr/>
    </dgm:pt>
    <dgm:pt modelId="{21584268-9B91-4E4C-A668-FCC54E7A11EF}" type="pres">
      <dgm:prSet presAssocID="{B5CE7AE9-9404-49CD-A4F9-9B18B091245F}" presName="parTx" presStyleLbl="alignNode1" presStyleIdx="2" presStyleCnt="6">
        <dgm:presLayoutVars>
          <dgm:chMax val="0"/>
          <dgm:chPref val="0"/>
          <dgm:bulletEnabled val="1"/>
        </dgm:presLayoutVars>
      </dgm:prSet>
      <dgm:spPr/>
    </dgm:pt>
    <dgm:pt modelId="{99520B8E-52EB-4655-9AF6-09CF0E679252}" type="pres">
      <dgm:prSet presAssocID="{B5CE7AE9-9404-49CD-A4F9-9B18B091245F}" presName="desTx" presStyleLbl="alignAccFollowNode1" presStyleIdx="2" presStyleCnt="6">
        <dgm:presLayoutVars>
          <dgm:bulletEnabled val="1"/>
        </dgm:presLayoutVars>
      </dgm:prSet>
      <dgm:spPr/>
    </dgm:pt>
    <dgm:pt modelId="{A3B0DF21-8D06-4426-9CD5-900EF0A7C89B}" type="pres">
      <dgm:prSet presAssocID="{998DA72E-49D9-4A5F-8DFB-798D74CF46E0}" presName="space" presStyleCnt="0"/>
      <dgm:spPr/>
    </dgm:pt>
    <dgm:pt modelId="{28365A21-601D-42F4-983F-53DB2B5DECD1}" type="pres">
      <dgm:prSet presAssocID="{9B69D055-48AB-45F6-AB40-C2EBFA770281}" presName="composite" presStyleCnt="0"/>
      <dgm:spPr/>
    </dgm:pt>
    <dgm:pt modelId="{68E207DB-210B-41AB-B9EB-489DED34C3B2}" type="pres">
      <dgm:prSet presAssocID="{9B69D055-48AB-45F6-AB40-C2EBFA770281}" presName="parTx" presStyleLbl="alignNode1" presStyleIdx="3" presStyleCnt="6">
        <dgm:presLayoutVars>
          <dgm:chMax val="0"/>
          <dgm:chPref val="0"/>
          <dgm:bulletEnabled val="1"/>
        </dgm:presLayoutVars>
      </dgm:prSet>
      <dgm:spPr/>
    </dgm:pt>
    <dgm:pt modelId="{F1807F48-E542-4539-8E25-D7F440FFABEC}" type="pres">
      <dgm:prSet presAssocID="{9B69D055-48AB-45F6-AB40-C2EBFA770281}" presName="desTx" presStyleLbl="alignAccFollowNode1" presStyleIdx="3" presStyleCnt="6">
        <dgm:presLayoutVars>
          <dgm:bulletEnabled val="1"/>
        </dgm:presLayoutVars>
      </dgm:prSet>
      <dgm:spPr/>
    </dgm:pt>
    <dgm:pt modelId="{C88A1BB2-545F-4E69-8D83-E4707BFC345B}" type="pres">
      <dgm:prSet presAssocID="{679303B6-41D9-441D-A060-80FCA23D8C7B}" presName="space" presStyleCnt="0"/>
      <dgm:spPr/>
    </dgm:pt>
    <dgm:pt modelId="{2C36B18F-D867-4E65-8E3A-78B89AF44C16}" type="pres">
      <dgm:prSet presAssocID="{31809187-A31B-467A-B40B-786F30AFB18A}" presName="composite" presStyleCnt="0"/>
      <dgm:spPr/>
    </dgm:pt>
    <dgm:pt modelId="{E70A9DF1-8BA8-441F-8281-03BB96C49EFE}" type="pres">
      <dgm:prSet presAssocID="{31809187-A31B-467A-B40B-786F30AFB18A}" presName="parTx" presStyleLbl="alignNode1" presStyleIdx="4" presStyleCnt="6">
        <dgm:presLayoutVars>
          <dgm:chMax val="0"/>
          <dgm:chPref val="0"/>
          <dgm:bulletEnabled val="1"/>
        </dgm:presLayoutVars>
      </dgm:prSet>
      <dgm:spPr/>
    </dgm:pt>
    <dgm:pt modelId="{238EDCAF-9DED-4ECA-B039-E985831186B2}" type="pres">
      <dgm:prSet presAssocID="{31809187-A31B-467A-B40B-786F30AFB18A}" presName="desTx" presStyleLbl="alignAccFollowNode1" presStyleIdx="4" presStyleCnt="6">
        <dgm:presLayoutVars>
          <dgm:bulletEnabled val="1"/>
        </dgm:presLayoutVars>
      </dgm:prSet>
      <dgm:spPr/>
    </dgm:pt>
    <dgm:pt modelId="{3FE6B2E0-A4D7-4F4B-BFA0-920B4736E6A3}" type="pres">
      <dgm:prSet presAssocID="{5D6D6381-4662-4D52-9359-C1BC96B97DA3}" presName="space" presStyleCnt="0"/>
      <dgm:spPr/>
    </dgm:pt>
    <dgm:pt modelId="{C58FA551-25BE-4D54-88D3-8ADD796CC649}" type="pres">
      <dgm:prSet presAssocID="{B6B7CF8E-D60F-42F2-BA70-EC07F3CDF2CF}" presName="composite" presStyleCnt="0"/>
      <dgm:spPr/>
    </dgm:pt>
    <dgm:pt modelId="{D17FDA1C-B44D-4516-AE65-1C7C400A12C2}" type="pres">
      <dgm:prSet presAssocID="{B6B7CF8E-D60F-42F2-BA70-EC07F3CDF2CF}" presName="parTx" presStyleLbl="alignNode1" presStyleIdx="5" presStyleCnt="6">
        <dgm:presLayoutVars>
          <dgm:chMax val="0"/>
          <dgm:chPref val="0"/>
          <dgm:bulletEnabled val="1"/>
        </dgm:presLayoutVars>
      </dgm:prSet>
      <dgm:spPr/>
    </dgm:pt>
    <dgm:pt modelId="{DB3C1159-CB38-4D2E-AAB6-74E75FBC8433}" type="pres">
      <dgm:prSet presAssocID="{B6B7CF8E-D60F-42F2-BA70-EC07F3CDF2CF}" presName="desTx" presStyleLbl="alignAccFollowNode1" presStyleIdx="5" presStyleCnt="6">
        <dgm:presLayoutVars>
          <dgm:bulletEnabled val="1"/>
        </dgm:presLayoutVars>
      </dgm:prSet>
      <dgm:spPr/>
    </dgm:pt>
  </dgm:ptLst>
  <dgm:cxnLst>
    <dgm:cxn modelId="{B45F4D0C-B4C6-41AB-B316-51CC4248D801}" type="presOf" srcId="{34A7F196-2DBA-4B16-95D3-4DE46727B8F5}" destId="{DB3C1159-CB38-4D2E-AAB6-74E75FBC8433}" srcOrd="0" destOrd="0" presId="urn:microsoft.com/office/officeart/2005/8/layout/hList1"/>
    <dgm:cxn modelId="{2E4CA31D-DB66-4E6D-9CA4-718AEC996B48}" type="presOf" srcId="{FB5C6E78-B8EC-49E5-B0E6-C96E153EC7F4}" destId="{2957A753-155A-478B-8D5D-6170614093D6}" srcOrd="0" destOrd="0" presId="urn:microsoft.com/office/officeart/2005/8/layout/hList1"/>
    <dgm:cxn modelId="{6162A129-805E-49BC-A262-51EC6E797EB2}" type="presOf" srcId="{C0FF5B28-D844-4DEB-8119-9FA5584A0B77}" destId="{58F178F8-5CA4-420E-BCB2-C0F92BFD7138}" srcOrd="0" destOrd="0" presId="urn:microsoft.com/office/officeart/2005/8/layout/hList1"/>
    <dgm:cxn modelId="{C69CEA5F-2A7E-43E2-87E7-06C7CCA9CF4E}" srcId="{3EA9AC63-B14B-41EA-9392-37475251BF46}" destId="{FB5C6E78-B8EC-49E5-B0E6-C96E153EC7F4}" srcOrd="0" destOrd="0" parTransId="{FFA7C1A0-E139-4102-B309-9D897E0A1EB2}" sibTransId="{B0D0BD5B-4EAD-4F1D-880C-2C3F124D5BAF}"/>
    <dgm:cxn modelId="{A2246A6C-C342-49EA-B307-15EB08E6354B}" type="presOf" srcId="{31809187-A31B-467A-B40B-786F30AFB18A}" destId="{E70A9DF1-8BA8-441F-8281-03BB96C49EFE}" srcOrd="0" destOrd="0" presId="urn:microsoft.com/office/officeart/2005/8/layout/hList1"/>
    <dgm:cxn modelId="{2BD7C779-E744-4C92-8B32-972D1F46B70C}" srcId="{5D997636-626E-4715-B5D3-D58EC3D7D3A5}" destId="{9B69D055-48AB-45F6-AB40-C2EBFA770281}" srcOrd="3" destOrd="0" parTransId="{A839978D-4695-4634-A00A-9750C6B879C7}" sibTransId="{679303B6-41D9-441D-A060-80FCA23D8C7B}"/>
    <dgm:cxn modelId="{B9AEF37F-7F7B-4230-AA62-394E39784DE2}" type="presOf" srcId="{3EA9AC63-B14B-41EA-9392-37475251BF46}" destId="{02AFB47A-8255-4973-AF45-C1C0B6FFDC59}" srcOrd="0" destOrd="0" presId="urn:microsoft.com/office/officeart/2005/8/layout/hList1"/>
    <dgm:cxn modelId="{28742F80-B921-4D3E-AB50-DBA5E5BCA659}" srcId="{B5CE7AE9-9404-49CD-A4F9-9B18B091245F}" destId="{4C48E713-93B0-4B83-8B08-D11F6FDEC583}" srcOrd="0" destOrd="0" parTransId="{8D6C265C-96E9-4FF6-8BCB-7B4E53FAFAEA}" sibTransId="{ED128F75-BF06-4DCD-A9CA-67EFD6EAB108}"/>
    <dgm:cxn modelId="{CED60C81-AB8F-412E-954C-04D43ABF4A09}" srcId="{C0FF5B28-D844-4DEB-8119-9FA5584A0B77}" destId="{44533A48-B568-49B6-99BE-D03597DE2F9B}" srcOrd="0" destOrd="0" parTransId="{A703F8B2-546C-4AAE-A531-0DE044D19AAB}" sibTransId="{99509B38-C453-4DBF-99C6-C5D51A0B2DF0}"/>
    <dgm:cxn modelId="{B47F1382-6B3F-4225-B04F-97842897D3C3}" type="presOf" srcId="{B5CE7AE9-9404-49CD-A4F9-9B18B091245F}" destId="{21584268-9B91-4E4C-A668-FCC54E7A11EF}" srcOrd="0" destOrd="0" presId="urn:microsoft.com/office/officeart/2005/8/layout/hList1"/>
    <dgm:cxn modelId="{F00ED995-D380-4D05-A35C-16EB31CB23EA}" srcId="{5D997636-626E-4715-B5D3-D58EC3D7D3A5}" destId="{3EA9AC63-B14B-41EA-9392-37475251BF46}" srcOrd="0" destOrd="0" parTransId="{0A9194F8-1307-466D-86AE-7B6195BD0488}" sibTransId="{0081AF9E-3C45-47EA-A730-F65FA25A2AAC}"/>
    <dgm:cxn modelId="{54A6D3A2-3DCD-439A-8D77-BC21171DFBB4}" srcId="{5D997636-626E-4715-B5D3-D58EC3D7D3A5}" destId="{31809187-A31B-467A-B40B-786F30AFB18A}" srcOrd="4" destOrd="0" parTransId="{2FCE5540-5137-4E93-9F66-E233FD02D774}" sibTransId="{5D6D6381-4662-4D52-9359-C1BC96B97DA3}"/>
    <dgm:cxn modelId="{CAC659A4-6597-4112-8336-C31A2B7385BE}" srcId="{5D997636-626E-4715-B5D3-D58EC3D7D3A5}" destId="{B5CE7AE9-9404-49CD-A4F9-9B18B091245F}" srcOrd="2" destOrd="0" parTransId="{7B28CA97-83A9-4EBE-956C-12036B03D161}" sibTransId="{998DA72E-49D9-4A5F-8DFB-798D74CF46E0}"/>
    <dgm:cxn modelId="{4475EEB9-2012-420D-A658-15FF9A9D79BD}" type="presOf" srcId="{5D997636-626E-4715-B5D3-D58EC3D7D3A5}" destId="{77D6CC03-B357-473B-9176-0587F66CB103}" srcOrd="0" destOrd="0" presId="urn:microsoft.com/office/officeart/2005/8/layout/hList1"/>
    <dgm:cxn modelId="{41E8DDBB-C357-4F85-BA75-52D0BA8A9514}" type="presOf" srcId="{5FB34863-4469-4E67-BCAB-AF9D118A6732}" destId="{238EDCAF-9DED-4ECA-B039-E985831186B2}" srcOrd="0" destOrd="0" presId="urn:microsoft.com/office/officeart/2005/8/layout/hList1"/>
    <dgm:cxn modelId="{276B5ABC-3DBB-4F3D-B1C4-CE1E884DACEB}" srcId="{5D997636-626E-4715-B5D3-D58EC3D7D3A5}" destId="{B6B7CF8E-D60F-42F2-BA70-EC07F3CDF2CF}" srcOrd="5" destOrd="0" parTransId="{78F2A5DD-BEFE-43F1-AD4E-9ADBA86B4238}" sibTransId="{9C962155-EC82-4D0B-9A4A-8987550199A8}"/>
    <dgm:cxn modelId="{02A0A1D0-F428-42E2-A7BA-F199C9BF3598}" type="presOf" srcId="{93A0AF37-83F3-43D4-84B4-E702973E2D68}" destId="{F1807F48-E542-4539-8E25-D7F440FFABEC}" srcOrd="0" destOrd="0" presId="urn:microsoft.com/office/officeart/2005/8/layout/hList1"/>
    <dgm:cxn modelId="{06DE02D2-19BE-4064-B3A9-D51E55C6B784}" type="presOf" srcId="{B6B7CF8E-D60F-42F2-BA70-EC07F3CDF2CF}" destId="{D17FDA1C-B44D-4516-AE65-1C7C400A12C2}" srcOrd="0" destOrd="0" presId="urn:microsoft.com/office/officeart/2005/8/layout/hList1"/>
    <dgm:cxn modelId="{75817ED4-AB8A-451F-BCC8-DEBA6B4B8F13}" srcId="{5D997636-626E-4715-B5D3-D58EC3D7D3A5}" destId="{C0FF5B28-D844-4DEB-8119-9FA5584A0B77}" srcOrd="1" destOrd="0" parTransId="{5900FC98-A94A-4588-B9D2-2E53DFA0186B}" sibTransId="{A7341BCA-C8A7-44A2-B11B-2B358DF0C694}"/>
    <dgm:cxn modelId="{4696A9DC-36B0-4E2A-8805-07973A9B8FEB}" srcId="{9B69D055-48AB-45F6-AB40-C2EBFA770281}" destId="{93A0AF37-83F3-43D4-84B4-E702973E2D68}" srcOrd="0" destOrd="0" parTransId="{0AD8AB0E-6596-4459-B931-A25FB14E3346}" sibTransId="{140FD556-FD71-4A72-A25F-9376A4F7E3DA}"/>
    <dgm:cxn modelId="{D8F7D5DC-8FF7-4E3C-AA64-F6B92CB3466F}" type="presOf" srcId="{9B69D055-48AB-45F6-AB40-C2EBFA770281}" destId="{68E207DB-210B-41AB-B9EB-489DED34C3B2}" srcOrd="0" destOrd="0" presId="urn:microsoft.com/office/officeart/2005/8/layout/hList1"/>
    <dgm:cxn modelId="{4C0747E1-55E4-4C78-8E21-8AB60755C7C7}" type="presOf" srcId="{44533A48-B568-49B6-99BE-D03597DE2F9B}" destId="{F2A7FE70-6FF7-40A8-9AE7-32AF5CED172A}" srcOrd="0" destOrd="0" presId="urn:microsoft.com/office/officeart/2005/8/layout/hList1"/>
    <dgm:cxn modelId="{A012A0E3-496F-4AF1-86C2-6D32C1642FAB}" srcId="{B6B7CF8E-D60F-42F2-BA70-EC07F3CDF2CF}" destId="{34A7F196-2DBA-4B16-95D3-4DE46727B8F5}" srcOrd="0" destOrd="0" parTransId="{6635484E-8498-4173-8F2C-4CC34FA200F1}" sibTransId="{238311E0-9786-4435-A27F-AC3DF9D2DD7D}"/>
    <dgm:cxn modelId="{32D9EDEF-5333-4EE5-96E0-0052279EC39D}" srcId="{31809187-A31B-467A-B40B-786F30AFB18A}" destId="{5FB34863-4469-4E67-BCAB-AF9D118A6732}" srcOrd="0" destOrd="0" parTransId="{F4E96FFE-65A6-46FB-A6A8-8853B0590416}" sibTransId="{3F198DC8-C3DD-4871-A402-7722C6EB88F3}"/>
    <dgm:cxn modelId="{7ECA25F6-CE8C-4374-9BDA-566B2980CB48}" type="presOf" srcId="{4C48E713-93B0-4B83-8B08-D11F6FDEC583}" destId="{99520B8E-52EB-4655-9AF6-09CF0E679252}" srcOrd="0" destOrd="0" presId="urn:microsoft.com/office/officeart/2005/8/layout/hList1"/>
    <dgm:cxn modelId="{F280B224-FDE5-4483-AAD7-8BE7482E7A02}" type="presParOf" srcId="{77D6CC03-B357-473B-9176-0587F66CB103}" destId="{407662F9-4049-498F-910D-F7DA4DDE9F85}" srcOrd="0" destOrd="0" presId="urn:microsoft.com/office/officeart/2005/8/layout/hList1"/>
    <dgm:cxn modelId="{6363C66A-15DF-4DCD-B8EE-47071E2F823B}" type="presParOf" srcId="{407662F9-4049-498F-910D-F7DA4DDE9F85}" destId="{02AFB47A-8255-4973-AF45-C1C0B6FFDC59}" srcOrd="0" destOrd="0" presId="urn:microsoft.com/office/officeart/2005/8/layout/hList1"/>
    <dgm:cxn modelId="{872142F4-5809-4FD3-BB90-4FAAF4CD6E71}" type="presParOf" srcId="{407662F9-4049-498F-910D-F7DA4DDE9F85}" destId="{2957A753-155A-478B-8D5D-6170614093D6}" srcOrd="1" destOrd="0" presId="urn:microsoft.com/office/officeart/2005/8/layout/hList1"/>
    <dgm:cxn modelId="{E22067FF-A6E8-4A52-B3D3-79F808C14AEC}" type="presParOf" srcId="{77D6CC03-B357-473B-9176-0587F66CB103}" destId="{EDE30076-42D8-4914-80BC-DD95A50D2106}" srcOrd="1" destOrd="0" presId="urn:microsoft.com/office/officeart/2005/8/layout/hList1"/>
    <dgm:cxn modelId="{AB6C0504-C132-4F86-8BF6-7ACA2F4D091F}" type="presParOf" srcId="{77D6CC03-B357-473B-9176-0587F66CB103}" destId="{38100C51-E500-4735-8CDD-845D417B6424}" srcOrd="2" destOrd="0" presId="urn:microsoft.com/office/officeart/2005/8/layout/hList1"/>
    <dgm:cxn modelId="{868835E8-879F-49D2-8F4B-2CFD294586E0}" type="presParOf" srcId="{38100C51-E500-4735-8CDD-845D417B6424}" destId="{58F178F8-5CA4-420E-BCB2-C0F92BFD7138}" srcOrd="0" destOrd="0" presId="urn:microsoft.com/office/officeart/2005/8/layout/hList1"/>
    <dgm:cxn modelId="{3C7EB390-9586-4454-B772-F9BA37B17E6B}" type="presParOf" srcId="{38100C51-E500-4735-8CDD-845D417B6424}" destId="{F2A7FE70-6FF7-40A8-9AE7-32AF5CED172A}" srcOrd="1" destOrd="0" presId="urn:microsoft.com/office/officeart/2005/8/layout/hList1"/>
    <dgm:cxn modelId="{2511CF11-1571-4613-BCF4-94B876E1B49E}" type="presParOf" srcId="{77D6CC03-B357-473B-9176-0587F66CB103}" destId="{B9FF44A6-37C0-41B6-9767-669901305B34}" srcOrd="3" destOrd="0" presId="urn:microsoft.com/office/officeart/2005/8/layout/hList1"/>
    <dgm:cxn modelId="{3B990D20-39CD-42C7-A339-251D3941C21C}" type="presParOf" srcId="{77D6CC03-B357-473B-9176-0587F66CB103}" destId="{972E64F9-3BCF-4FA7-B585-91882BFA126E}" srcOrd="4" destOrd="0" presId="urn:microsoft.com/office/officeart/2005/8/layout/hList1"/>
    <dgm:cxn modelId="{05AE10FE-5B4E-45E2-8A6A-DC7BD081410F}" type="presParOf" srcId="{972E64F9-3BCF-4FA7-B585-91882BFA126E}" destId="{21584268-9B91-4E4C-A668-FCC54E7A11EF}" srcOrd="0" destOrd="0" presId="urn:microsoft.com/office/officeart/2005/8/layout/hList1"/>
    <dgm:cxn modelId="{50075AC7-41BA-48CB-BC28-E1089113A3D7}" type="presParOf" srcId="{972E64F9-3BCF-4FA7-B585-91882BFA126E}" destId="{99520B8E-52EB-4655-9AF6-09CF0E679252}" srcOrd="1" destOrd="0" presId="urn:microsoft.com/office/officeart/2005/8/layout/hList1"/>
    <dgm:cxn modelId="{3661F4EB-F511-4FBE-8E52-CE60FB88DBA5}" type="presParOf" srcId="{77D6CC03-B357-473B-9176-0587F66CB103}" destId="{A3B0DF21-8D06-4426-9CD5-900EF0A7C89B}" srcOrd="5" destOrd="0" presId="urn:microsoft.com/office/officeart/2005/8/layout/hList1"/>
    <dgm:cxn modelId="{A326F6EB-56ED-43D3-98BD-DE255B8599E2}" type="presParOf" srcId="{77D6CC03-B357-473B-9176-0587F66CB103}" destId="{28365A21-601D-42F4-983F-53DB2B5DECD1}" srcOrd="6" destOrd="0" presId="urn:microsoft.com/office/officeart/2005/8/layout/hList1"/>
    <dgm:cxn modelId="{1004E087-7B7B-4D83-A3E8-21AF0F8A7395}" type="presParOf" srcId="{28365A21-601D-42F4-983F-53DB2B5DECD1}" destId="{68E207DB-210B-41AB-B9EB-489DED34C3B2}" srcOrd="0" destOrd="0" presId="urn:microsoft.com/office/officeart/2005/8/layout/hList1"/>
    <dgm:cxn modelId="{C44A3D68-E5AD-4C8F-978B-00989EB2DE9E}" type="presParOf" srcId="{28365A21-601D-42F4-983F-53DB2B5DECD1}" destId="{F1807F48-E542-4539-8E25-D7F440FFABEC}" srcOrd="1" destOrd="0" presId="urn:microsoft.com/office/officeart/2005/8/layout/hList1"/>
    <dgm:cxn modelId="{A9BE490E-56B9-4D04-8863-C45E1CB39ACC}" type="presParOf" srcId="{77D6CC03-B357-473B-9176-0587F66CB103}" destId="{C88A1BB2-545F-4E69-8D83-E4707BFC345B}" srcOrd="7" destOrd="0" presId="urn:microsoft.com/office/officeart/2005/8/layout/hList1"/>
    <dgm:cxn modelId="{EC87965E-8C87-4CF9-B4B7-B4969B2BB8C5}" type="presParOf" srcId="{77D6CC03-B357-473B-9176-0587F66CB103}" destId="{2C36B18F-D867-4E65-8E3A-78B89AF44C16}" srcOrd="8" destOrd="0" presId="urn:microsoft.com/office/officeart/2005/8/layout/hList1"/>
    <dgm:cxn modelId="{DDEC4FAF-ABC3-4AE4-9E51-5CDC6110960D}" type="presParOf" srcId="{2C36B18F-D867-4E65-8E3A-78B89AF44C16}" destId="{E70A9DF1-8BA8-441F-8281-03BB96C49EFE}" srcOrd="0" destOrd="0" presId="urn:microsoft.com/office/officeart/2005/8/layout/hList1"/>
    <dgm:cxn modelId="{72189BE4-524F-4A83-B860-B0086721BDFF}" type="presParOf" srcId="{2C36B18F-D867-4E65-8E3A-78B89AF44C16}" destId="{238EDCAF-9DED-4ECA-B039-E985831186B2}" srcOrd="1" destOrd="0" presId="urn:microsoft.com/office/officeart/2005/8/layout/hList1"/>
    <dgm:cxn modelId="{80727917-048A-4B98-8F5A-E5078415E6A5}" type="presParOf" srcId="{77D6CC03-B357-473B-9176-0587F66CB103}" destId="{3FE6B2E0-A4D7-4F4B-BFA0-920B4736E6A3}" srcOrd="9" destOrd="0" presId="urn:microsoft.com/office/officeart/2005/8/layout/hList1"/>
    <dgm:cxn modelId="{9948FD57-9710-4B2F-A365-827B21594D8A}" type="presParOf" srcId="{77D6CC03-B357-473B-9176-0587F66CB103}" destId="{C58FA551-25BE-4D54-88D3-8ADD796CC649}" srcOrd="10" destOrd="0" presId="urn:microsoft.com/office/officeart/2005/8/layout/hList1"/>
    <dgm:cxn modelId="{19F17CA9-BEFC-40EA-9CE5-16F02901915C}" type="presParOf" srcId="{C58FA551-25BE-4D54-88D3-8ADD796CC649}" destId="{D17FDA1C-B44D-4516-AE65-1C7C400A12C2}" srcOrd="0" destOrd="0" presId="urn:microsoft.com/office/officeart/2005/8/layout/hList1"/>
    <dgm:cxn modelId="{E78519C5-2BCA-41EC-A8C7-07507586AC3E}" type="presParOf" srcId="{C58FA551-25BE-4D54-88D3-8ADD796CC649}" destId="{DB3C1159-CB38-4D2E-AAB6-74E75FBC843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67661E-2F50-42DF-80BE-9316A5AEB9F6}" type="doc">
      <dgm:prSet loTypeId="urn:microsoft.com/office/officeart/2005/8/layout/vList3" loCatId="list" qsTypeId="urn:microsoft.com/office/officeart/2005/8/quickstyle/simple1" qsCatId="simple" csTypeId="urn:microsoft.com/office/officeart/2005/8/colors/accent3_2" csCatId="accent3" phldr="1"/>
      <dgm:spPr/>
    </dgm:pt>
    <dgm:pt modelId="{C24C6186-A6F4-4D26-A347-9A9B59D2F1FA}">
      <dgm:prSet phldrT="[Texto]" custT="1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es-CO" sz="1800" b="0" i="0" u="none" strike="noStrike" cap="none" spc="0" normalizeH="0" baseline="0" noProof="0">
              <a:ln/>
              <a:effectLst/>
              <a:uLnTx/>
              <a:uFillTx/>
              <a:latin typeface="Work Sans Light" pitchFamily="2" charset="0"/>
              <a:ea typeface="Roboto"/>
              <a:cs typeface="Arial" panose="020B0604020202020204" pitchFamily="34" charset="0"/>
              <a:sym typeface="Roboto"/>
            </a:rPr>
            <a:t>Vincula todos los niveles de la educación y la formación.</a:t>
          </a:r>
          <a:endParaRPr lang="es-CO" sz="1800" b="0" dirty="0">
            <a:latin typeface="Work Sans Light" pitchFamily="2" charset="0"/>
          </a:endParaRPr>
        </a:p>
      </dgm:t>
    </dgm:pt>
    <dgm:pt modelId="{EEB4D93A-472A-43EF-907B-1F92BE18F5C7}" type="parTrans" cxnId="{D5BA44F0-E6FC-48DA-979F-97CC6058DB1D}">
      <dgm:prSet/>
      <dgm:spPr/>
      <dgm:t>
        <a:bodyPr/>
        <a:lstStyle/>
        <a:p>
          <a:endParaRPr lang="es-CO" sz="1800" b="0">
            <a:latin typeface="Work Sans Light" pitchFamily="2" charset="0"/>
          </a:endParaRPr>
        </a:p>
      </dgm:t>
    </dgm:pt>
    <dgm:pt modelId="{F7B485AA-26F3-48E3-BFC7-D925E0D4D40E}" type="sibTrans" cxnId="{D5BA44F0-E6FC-48DA-979F-97CC6058DB1D}">
      <dgm:prSet/>
      <dgm:spPr/>
      <dgm:t>
        <a:bodyPr/>
        <a:lstStyle/>
        <a:p>
          <a:endParaRPr lang="es-CO" sz="1800" b="0">
            <a:latin typeface="Work Sans Light" pitchFamily="2" charset="0"/>
          </a:endParaRPr>
        </a:p>
      </dgm:t>
    </dgm:pt>
    <dgm:pt modelId="{82BCAC82-632B-4AE0-9412-37DD06D2E884}">
      <dgm:prSet phldrT="[Texto]" custT="1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es-CO" sz="1800" b="0" i="0" u="none" strike="noStrike" cap="none" spc="0" normalizeH="0" baseline="0" noProof="0" dirty="0">
              <a:ln/>
              <a:effectLst/>
              <a:uLnTx/>
              <a:uFillTx/>
              <a:latin typeface="Work Sans Light" pitchFamily="2" charset="0"/>
              <a:ea typeface="Roboto"/>
              <a:cs typeface="Arial" panose="020B0604020202020204" pitchFamily="34" charset="0"/>
              <a:sym typeface="Roboto"/>
            </a:rPr>
            <a:t>Involucra tres dimensiones mutuamente relacionadas: técnica, social y política.</a:t>
          </a:r>
          <a:endParaRPr lang="es-CO" sz="1800" b="0" dirty="0">
            <a:latin typeface="Work Sans Light" pitchFamily="2" charset="0"/>
          </a:endParaRPr>
        </a:p>
      </dgm:t>
    </dgm:pt>
    <dgm:pt modelId="{D6AF6A00-4CDE-4475-83CF-D08CFA7D5E11}" type="parTrans" cxnId="{E628AC42-B88B-4F26-8E35-0DF8F0562213}">
      <dgm:prSet/>
      <dgm:spPr/>
      <dgm:t>
        <a:bodyPr/>
        <a:lstStyle/>
        <a:p>
          <a:endParaRPr lang="es-CO" sz="1800" b="0">
            <a:latin typeface="Work Sans Light" pitchFamily="2" charset="0"/>
          </a:endParaRPr>
        </a:p>
      </dgm:t>
    </dgm:pt>
    <dgm:pt modelId="{5D8628B4-C998-408E-B4B9-B4D768D00ECC}" type="sibTrans" cxnId="{E628AC42-B88B-4F26-8E35-0DF8F0562213}">
      <dgm:prSet/>
      <dgm:spPr/>
      <dgm:t>
        <a:bodyPr/>
        <a:lstStyle/>
        <a:p>
          <a:endParaRPr lang="es-CO" sz="1800" b="0">
            <a:latin typeface="Work Sans Light" pitchFamily="2" charset="0"/>
          </a:endParaRPr>
        </a:p>
      </dgm:t>
    </dgm:pt>
    <dgm:pt modelId="{2CADCD66-E3BF-4EC9-8AD5-BF60DBE6E524}">
      <dgm:prSet phldrT="[Texto]" custT="1"/>
      <dgm:spPr/>
      <dgm:t>
        <a:bodyPr/>
        <a:lstStyle/>
        <a:p>
          <a:pPr>
            <a:buClrTx/>
            <a:buSzTx/>
            <a:buFont typeface="Arial" panose="020B0604020202020204" pitchFamily="34" charset="0"/>
            <a:buChar char="•"/>
          </a:pPr>
          <a:r>
            <a:rPr kumimoji="0" lang="es-CO" sz="1800" b="0" i="0" u="none" strike="noStrike" cap="none" spc="0" normalizeH="0" baseline="0" noProof="0" dirty="0">
              <a:ln/>
              <a:effectLst/>
              <a:uLnTx/>
              <a:uFillTx/>
              <a:latin typeface="Work Sans Light" pitchFamily="2" charset="0"/>
              <a:ea typeface="Roboto"/>
              <a:cs typeface="Arial" panose="020B0604020202020204" pitchFamily="34" charset="0"/>
              <a:sym typeface="Roboto"/>
            </a:rPr>
            <a:t>Sus características son:</a:t>
          </a:r>
        </a:p>
        <a:p>
          <a:pPr>
            <a:buClrTx/>
            <a:buSzTx/>
            <a:buFont typeface="Arial" panose="020B0604020202020204" pitchFamily="34" charset="0"/>
            <a:buChar char="•"/>
          </a:pPr>
          <a:r>
            <a:rPr lang="es-CO" sz="1800" b="0" dirty="0">
              <a:latin typeface="Work Sans Light" pitchFamily="2" charset="0"/>
              <a:ea typeface="Roboto"/>
              <a:cs typeface="Arial" panose="020B0604020202020204" pitchFamily="34" charset="0"/>
              <a:sym typeface="Roboto"/>
            </a:rPr>
            <a:t>Inclusivo, Flexible, </a:t>
          </a:r>
          <a:r>
            <a:rPr kumimoji="0" lang="es-CO" sz="1800" b="0" i="0" u="none" strike="noStrike" cap="none" spc="0" normalizeH="0" baseline="0" noProof="0" dirty="0">
              <a:ln/>
              <a:effectLst/>
              <a:uLnTx/>
              <a:uFillTx/>
              <a:latin typeface="Work Sans Light" pitchFamily="2" charset="0"/>
              <a:ea typeface="Roboto"/>
              <a:cs typeface="Arial" panose="020B0604020202020204" pitchFamily="34" charset="0"/>
              <a:sym typeface="Roboto"/>
            </a:rPr>
            <a:t>No </a:t>
          </a:r>
          <a:r>
            <a:rPr kumimoji="0" lang="es-CO" sz="1800" b="0" i="0" u="none" strike="noStrike" cap="none" spc="0" normalizeH="0" baseline="0" noProof="0" dirty="0" err="1">
              <a:ln/>
              <a:effectLst/>
              <a:uLnTx/>
              <a:uFillTx/>
              <a:latin typeface="Work Sans Light" pitchFamily="2" charset="0"/>
              <a:ea typeface="Roboto"/>
              <a:cs typeface="Arial" panose="020B0604020202020204" pitchFamily="34" charset="0"/>
              <a:sym typeface="Roboto"/>
            </a:rPr>
            <a:t>abarcativo</a:t>
          </a:r>
          <a:endParaRPr lang="es-CO" sz="1800" b="0" dirty="0">
            <a:latin typeface="Work Sans Light" pitchFamily="2" charset="0"/>
          </a:endParaRPr>
        </a:p>
      </dgm:t>
    </dgm:pt>
    <dgm:pt modelId="{CEDC7A69-BE92-4EB2-8BBC-972AACC386C3}" type="parTrans" cxnId="{14DA4174-84B3-4E23-ACD3-0F4F9778422C}">
      <dgm:prSet/>
      <dgm:spPr/>
      <dgm:t>
        <a:bodyPr/>
        <a:lstStyle/>
        <a:p>
          <a:endParaRPr lang="es-CO" sz="1800" b="0">
            <a:latin typeface="Work Sans Light" pitchFamily="2" charset="0"/>
          </a:endParaRPr>
        </a:p>
      </dgm:t>
    </dgm:pt>
    <dgm:pt modelId="{2F310AF6-BCA6-489E-90ED-15E1F55175DC}" type="sibTrans" cxnId="{14DA4174-84B3-4E23-ACD3-0F4F9778422C}">
      <dgm:prSet/>
      <dgm:spPr/>
      <dgm:t>
        <a:bodyPr/>
        <a:lstStyle/>
        <a:p>
          <a:endParaRPr lang="es-CO" sz="1800" b="0">
            <a:latin typeface="Work Sans Light" pitchFamily="2" charset="0"/>
          </a:endParaRPr>
        </a:p>
      </dgm:t>
    </dgm:pt>
    <dgm:pt modelId="{5008852B-BC39-4855-80B9-162639A422EE}" type="pres">
      <dgm:prSet presAssocID="{0367661E-2F50-42DF-80BE-9316A5AEB9F6}" presName="linearFlow" presStyleCnt="0">
        <dgm:presLayoutVars>
          <dgm:dir/>
          <dgm:resizeHandles val="exact"/>
        </dgm:presLayoutVars>
      </dgm:prSet>
      <dgm:spPr/>
    </dgm:pt>
    <dgm:pt modelId="{F5FA0F79-6CF3-4824-9925-1B04CEBB6D77}" type="pres">
      <dgm:prSet presAssocID="{C24C6186-A6F4-4D26-A347-9A9B59D2F1FA}" presName="composite" presStyleCnt="0"/>
      <dgm:spPr/>
    </dgm:pt>
    <dgm:pt modelId="{98102944-0E5E-4005-9C63-99DEDCDBC3F5}" type="pres">
      <dgm:prSet presAssocID="{C24C6186-A6F4-4D26-A347-9A9B59D2F1FA}" presName="imgShp" presStyleLbl="fgImgPlace1" presStyleIdx="0" presStyleCnt="3" custLinFactNeighborX="-2346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so superior con relleno sólido"/>
        </a:ext>
      </dgm:extLst>
    </dgm:pt>
    <dgm:pt modelId="{E20E20A8-468D-4D91-BD8E-0BC446E44C4C}" type="pres">
      <dgm:prSet presAssocID="{C24C6186-A6F4-4D26-A347-9A9B59D2F1FA}" presName="txShp" presStyleLbl="node1" presStyleIdx="0" presStyleCnt="3">
        <dgm:presLayoutVars>
          <dgm:bulletEnabled val="1"/>
        </dgm:presLayoutVars>
      </dgm:prSet>
      <dgm:spPr/>
    </dgm:pt>
    <dgm:pt modelId="{5AA41DDB-A7AB-4DDA-A55A-149362E5FCC0}" type="pres">
      <dgm:prSet presAssocID="{F7B485AA-26F3-48E3-BFC7-D925E0D4D40E}" presName="spacing" presStyleCnt="0"/>
      <dgm:spPr/>
    </dgm:pt>
    <dgm:pt modelId="{7550A405-7FB4-4DEB-BFAD-89B1306BA829}" type="pres">
      <dgm:prSet presAssocID="{82BCAC82-632B-4AE0-9412-37DD06D2E884}" presName="composite" presStyleCnt="0"/>
      <dgm:spPr/>
    </dgm:pt>
    <dgm:pt modelId="{E6C62CAC-1AA0-4607-B076-4C81CB52606A}" type="pres">
      <dgm:prSet presAssocID="{82BCAC82-632B-4AE0-9412-37DD06D2E884}" presName="imgShp" presStyleLbl="fgImgPlace1" presStyleIdx="1" presStyleCnt="3" custLinFactNeighborX="-2346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agrama de Venn con relleno sólido"/>
        </a:ext>
      </dgm:extLst>
    </dgm:pt>
    <dgm:pt modelId="{782F908F-CFCC-4A08-B80F-9B4A71F4CEE5}" type="pres">
      <dgm:prSet presAssocID="{82BCAC82-632B-4AE0-9412-37DD06D2E884}" presName="txShp" presStyleLbl="node1" presStyleIdx="1" presStyleCnt="3">
        <dgm:presLayoutVars>
          <dgm:bulletEnabled val="1"/>
        </dgm:presLayoutVars>
      </dgm:prSet>
      <dgm:spPr/>
    </dgm:pt>
    <dgm:pt modelId="{699F03A2-0985-4CED-A367-918814FE5376}" type="pres">
      <dgm:prSet presAssocID="{5D8628B4-C998-408E-B4B9-B4D768D00ECC}" presName="spacing" presStyleCnt="0"/>
      <dgm:spPr/>
    </dgm:pt>
    <dgm:pt modelId="{734BEAAB-AD49-4E35-8B6A-50A9F55EA0E3}" type="pres">
      <dgm:prSet presAssocID="{2CADCD66-E3BF-4EC9-8AD5-BF60DBE6E524}" presName="composite" presStyleCnt="0"/>
      <dgm:spPr/>
    </dgm:pt>
    <dgm:pt modelId="{012CEC13-877D-49C3-A178-6D900012A9FE}" type="pres">
      <dgm:prSet presAssocID="{2CADCD66-E3BF-4EC9-8AD5-BF60DBE6E524}" presName="imgShp" presStyleLbl="fgImgPlace1" presStyleIdx="2" presStyleCnt="3" custLinFactNeighborX="-2346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bros con relleno sólido"/>
        </a:ext>
      </dgm:extLst>
    </dgm:pt>
    <dgm:pt modelId="{0BE45380-5455-4710-8EDC-36F53C3BF85F}" type="pres">
      <dgm:prSet presAssocID="{2CADCD66-E3BF-4EC9-8AD5-BF60DBE6E524}" presName="txShp" presStyleLbl="node1" presStyleIdx="2" presStyleCnt="3">
        <dgm:presLayoutVars>
          <dgm:bulletEnabled val="1"/>
        </dgm:presLayoutVars>
      </dgm:prSet>
      <dgm:spPr/>
    </dgm:pt>
  </dgm:ptLst>
  <dgm:cxnLst>
    <dgm:cxn modelId="{9ECC6D21-AA19-45B0-8786-38ED4D47DDCC}" type="presOf" srcId="{C24C6186-A6F4-4D26-A347-9A9B59D2F1FA}" destId="{E20E20A8-468D-4D91-BD8E-0BC446E44C4C}" srcOrd="0" destOrd="0" presId="urn:microsoft.com/office/officeart/2005/8/layout/vList3"/>
    <dgm:cxn modelId="{E628AC42-B88B-4F26-8E35-0DF8F0562213}" srcId="{0367661E-2F50-42DF-80BE-9316A5AEB9F6}" destId="{82BCAC82-632B-4AE0-9412-37DD06D2E884}" srcOrd="1" destOrd="0" parTransId="{D6AF6A00-4CDE-4475-83CF-D08CFA7D5E11}" sibTransId="{5D8628B4-C998-408E-B4B9-B4D768D00ECC}"/>
    <dgm:cxn modelId="{14DA4174-84B3-4E23-ACD3-0F4F9778422C}" srcId="{0367661E-2F50-42DF-80BE-9316A5AEB9F6}" destId="{2CADCD66-E3BF-4EC9-8AD5-BF60DBE6E524}" srcOrd="2" destOrd="0" parTransId="{CEDC7A69-BE92-4EB2-8BBC-972AACC386C3}" sibTransId="{2F310AF6-BCA6-489E-90ED-15E1F55175DC}"/>
    <dgm:cxn modelId="{BE87727B-E175-46BF-AEFE-1BDE3C9BA820}" type="presOf" srcId="{0367661E-2F50-42DF-80BE-9316A5AEB9F6}" destId="{5008852B-BC39-4855-80B9-162639A422EE}" srcOrd="0" destOrd="0" presId="urn:microsoft.com/office/officeart/2005/8/layout/vList3"/>
    <dgm:cxn modelId="{A68E70AF-A4F1-41FF-858E-25FF7134134D}" type="presOf" srcId="{2CADCD66-E3BF-4EC9-8AD5-BF60DBE6E524}" destId="{0BE45380-5455-4710-8EDC-36F53C3BF85F}" srcOrd="0" destOrd="0" presId="urn:microsoft.com/office/officeart/2005/8/layout/vList3"/>
    <dgm:cxn modelId="{FC502BE8-26EF-46A2-A25F-7358B70C4717}" type="presOf" srcId="{82BCAC82-632B-4AE0-9412-37DD06D2E884}" destId="{782F908F-CFCC-4A08-B80F-9B4A71F4CEE5}" srcOrd="0" destOrd="0" presId="urn:microsoft.com/office/officeart/2005/8/layout/vList3"/>
    <dgm:cxn modelId="{D5BA44F0-E6FC-48DA-979F-97CC6058DB1D}" srcId="{0367661E-2F50-42DF-80BE-9316A5AEB9F6}" destId="{C24C6186-A6F4-4D26-A347-9A9B59D2F1FA}" srcOrd="0" destOrd="0" parTransId="{EEB4D93A-472A-43EF-907B-1F92BE18F5C7}" sibTransId="{F7B485AA-26F3-48E3-BFC7-D925E0D4D40E}"/>
    <dgm:cxn modelId="{A95F51F6-77CD-4943-83CE-2D9E88579C0F}" type="presParOf" srcId="{5008852B-BC39-4855-80B9-162639A422EE}" destId="{F5FA0F79-6CF3-4824-9925-1B04CEBB6D77}" srcOrd="0" destOrd="0" presId="urn:microsoft.com/office/officeart/2005/8/layout/vList3"/>
    <dgm:cxn modelId="{E4EF932B-FD10-427C-A133-5A9DC941FA37}" type="presParOf" srcId="{F5FA0F79-6CF3-4824-9925-1B04CEBB6D77}" destId="{98102944-0E5E-4005-9C63-99DEDCDBC3F5}" srcOrd="0" destOrd="0" presId="urn:microsoft.com/office/officeart/2005/8/layout/vList3"/>
    <dgm:cxn modelId="{4620722A-F79C-4225-A449-EE459C7A3C6B}" type="presParOf" srcId="{F5FA0F79-6CF3-4824-9925-1B04CEBB6D77}" destId="{E20E20A8-468D-4D91-BD8E-0BC446E44C4C}" srcOrd="1" destOrd="0" presId="urn:microsoft.com/office/officeart/2005/8/layout/vList3"/>
    <dgm:cxn modelId="{9E656F43-B8FB-46BE-B467-B92EAB83E412}" type="presParOf" srcId="{5008852B-BC39-4855-80B9-162639A422EE}" destId="{5AA41DDB-A7AB-4DDA-A55A-149362E5FCC0}" srcOrd="1" destOrd="0" presId="urn:microsoft.com/office/officeart/2005/8/layout/vList3"/>
    <dgm:cxn modelId="{316AEF8C-7A59-4676-83DC-DB9D73FF5FD9}" type="presParOf" srcId="{5008852B-BC39-4855-80B9-162639A422EE}" destId="{7550A405-7FB4-4DEB-BFAD-89B1306BA829}" srcOrd="2" destOrd="0" presId="urn:microsoft.com/office/officeart/2005/8/layout/vList3"/>
    <dgm:cxn modelId="{5D7163DE-2F9B-448B-90DA-E31A66DED740}" type="presParOf" srcId="{7550A405-7FB4-4DEB-BFAD-89B1306BA829}" destId="{E6C62CAC-1AA0-4607-B076-4C81CB52606A}" srcOrd="0" destOrd="0" presId="urn:microsoft.com/office/officeart/2005/8/layout/vList3"/>
    <dgm:cxn modelId="{75410496-4C60-479D-BB5A-DBB959698289}" type="presParOf" srcId="{7550A405-7FB4-4DEB-BFAD-89B1306BA829}" destId="{782F908F-CFCC-4A08-B80F-9B4A71F4CEE5}" srcOrd="1" destOrd="0" presId="urn:microsoft.com/office/officeart/2005/8/layout/vList3"/>
    <dgm:cxn modelId="{5C653833-96D0-480A-8B0E-88B853A3DE97}" type="presParOf" srcId="{5008852B-BC39-4855-80B9-162639A422EE}" destId="{699F03A2-0985-4CED-A367-918814FE5376}" srcOrd="3" destOrd="0" presId="urn:microsoft.com/office/officeart/2005/8/layout/vList3"/>
    <dgm:cxn modelId="{FBE4309A-4F0D-4F3B-9D53-65BF9662DF09}" type="presParOf" srcId="{5008852B-BC39-4855-80B9-162639A422EE}" destId="{734BEAAB-AD49-4E35-8B6A-50A9F55EA0E3}" srcOrd="4" destOrd="0" presId="urn:microsoft.com/office/officeart/2005/8/layout/vList3"/>
    <dgm:cxn modelId="{ED6EF909-9656-4B38-9FEE-781CFBFA26E8}" type="presParOf" srcId="{734BEAAB-AD49-4E35-8B6A-50A9F55EA0E3}" destId="{012CEC13-877D-49C3-A178-6D900012A9FE}" srcOrd="0" destOrd="0" presId="urn:microsoft.com/office/officeart/2005/8/layout/vList3"/>
    <dgm:cxn modelId="{6B2CA13C-66E2-4CA3-A3B8-0F2A1AE210E7}" type="presParOf" srcId="{734BEAAB-AD49-4E35-8B6A-50A9F55EA0E3}" destId="{0BE45380-5455-4710-8EDC-36F53C3BF8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5487CED-B80C-4DA4-9483-C75E2D87F9CE}" type="doc">
      <dgm:prSet loTypeId="urn:microsoft.com/office/officeart/2005/8/layout/hProcess10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CO"/>
        </a:p>
      </dgm:t>
    </dgm:pt>
    <dgm:pt modelId="{75A27908-5D54-4EF9-9020-B87B3FDE763D}">
      <dgm:prSet phldrT="[Texto]" custT="1"/>
      <dgm:spPr/>
      <dgm:t>
        <a:bodyPr/>
        <a:lstStyle/>
        <a:p>
          <a:r>
            <a:rPr lang="es-CO" sz="1400" b="1" dirty="0">
              <a:latin typeface="Work Sans Medium" pitchFamily="2" charset="0"/>
            </a:rPr>
            <a:t>Conocimientos </a:t>
          </a:r>
        </a:p>
      </dgm:t>
    </dgm:pt>
    <dgm:pt modelId="{77E029FE-0358-4E3A-A036-FC94794A34B9}" type="parTrans" cxnId="{04E5AE9F-025D-4E85-9882-32DD4A8A81A1}">
      <dgm:prSet/>
      <dgm:spPr/>
      <dgm:t>
        <a:bodyPr/>
        <a:lstStyle/>
        <a:p>
          <a:endParaRPr lang="es-CO">
            <a:latin typeface="Work Sans Medium" pitchFamily="2" charset="0"/>
          </a:endParaRPr>
        </a:p>
      </dgm:t>
    </dgm:pt>
    <dgm:pt modelId="{4DCE1E5D-31C2-45D7-8DEC-BFA3E064A546}" type="sibTrans" cxnId="{04E5AE9F-025D-4E85-9882-32DD4A8A81A1}">
      <dgm:prSet/>
      <dgm:spPr/>
      <dgm:t>
        <a:bodyPr/>
        <a:lstStyle/>
        <a:p>
          <a:endParaRPr lang="es-CO">
            <a:latin typeface="Work Sans Medium" pitchFamily="2" charset="0"/>
          </a:endParaRPr>
        </a:p>
      </dgm:t>
    </dgm:pt>
    <dgm:pt modelId="{AB58B529-3A59-474B-9684-6C3C495BD972}">
      <dgm:prSet phldrT="[Texto]" custT="1"/>
      <dgm:spPr/>
      <dgm:t>
        <a:bodyPr/>
        <a:lstStyle/>
        <a:p>
          <a:r>
            <a:rPr lang="es-CO" sz="1400" b="1" dirty="0">
              <a:latin typeface="Work Sans Medium" pitchFamily="2" charset="0"/>
            </a:rPr>
            <a:t>Destrezas</a:t>
          </a:r>
        </a:p>
      </dgm:t>
    </dgm:pt>
    <dgm:pt modelId="{23DB8489-FBDD-46A0-A556-C03F672C7EDF}" type="parTrans" cxnId="{F7E2E4FF-D2F0-45A3-8A61-7B0DA44347E5}">
      <dgm:prSet/>
      <dgm:spPr/>
      <dgm:t>
        <a:bodyPr/>
        <a:lstStyle/>
        <a:p>
          <a:endParaRPr lang="es-CO">
            <a:latin typeface="Work Sans Medium" pitchFamily="2" charset="0"/>
          </a:endParaRPr>
        </a:p>
      </dgm:t>
    </dgm:pt>
    <dgm:pt modelId="{625F7AC0-BB1C-4EE1-A7C6-2866BA3B11A3}" type="sibTrans" cxnId="{F7E2E4FF-D2F0-45A3-8A61-7B0DA44347E5}">
      <dgm:prSet/>
      <dgm:spPr/>
      <dgm:t>
        <a:bodyPr/>
        <a:lstStyle/>
        <a:p>
          <a:endParaRPr lang="es-CO">
            <a:latin typeface="Work Sans Medium" pitchFamily="2" charset="0"/>
          </a:endParaRPr>
        </a:p>
      </dgm:t>
    </dgm:pt>
    <dgm:pt modelId="{B842C73D-A6BB-4351-A792-595EEC582C17}">
      <dgm:prSet phldrT="[Texto]" custT="1"/>
      <dgm:spPr/>
      <dgm:t>
        <a:bodyPr/>
        <a:lstStyle/>
        <a:p>
          <a:r>
            <a:rPr lang="es-CO" sz="1400" b="1" dirty="0">
              <a:latin typeface="Work Sans Medium" pitchFamily="2" charset="0"/>
            </a:rPr>
            <a:t>Actitudes</a:t>
          </a:r>
        </a:p>
      </dgm:t>
    </dgm:pt>
    <dgm:pt modelId="{0280D178-A306-4C25-91E6-AD44C839062A}" type="parTrans" cxnId="{CE13E298-EACD-472E-818A-93440D30F89E}">
      <dgm:prSet/>
      <dgm:spPr/>
      <dgm:t>
        <a:bodyPr/>
        <a:lstStyle/>
        <a:p>
          <a:endParaRPr lang="es-CO">
            <a:latin typeface="Work Sans Medium" pitchFamily="2" charset="0"/>
          </a:endParaRPr>
        </a:p>
      </dgm:t>
    </dgm:pt>
    <dgm:pt modelId="{F0ADE9D4-5C6A-4902-8290-852F58DA5C70}" type="sibTrans" cxnId="{CE13E298-EACD-472E-818A-93440D30F89E}">
      <dgm:prSet/>
      <dgm:spPr/>
      <dgm:t>
        <a:bodyPr/>
        <a:lstStyle/>
        <a:p>
          <a:endParaRPr lang="es-CO">
            <a:latin typeface="Work Sans Medium" pitchFamily="2" charset="0"/>
          </a:endParaRPr>
        </a:p>
      </dgm:t>
    </dgm:pt>
    <dgm:pt modelId="{3C39218D-2CB2-40BB-8B58-F1A08974ECB1}" type="pres">
      <dgm:prSet presAssocID="{A5487CED-B80C-4DA4-9483-C75E2D87F9CE}" presName="Name0" presStyleCnt="0">
        <dgm:presLayoutVars>
          <dgm:dir/>
          <dgm:resizeHandles val="exact"/>
        </dgm:presLayoutVars>
      </dgm:prSet>
      <dgm:spPr/>
    </dgm:pt>
    <dgm:pt modelId="{92C92075-DDC7-4533-9928-D4EA8F7A85EC}" type="pres">
      <dgm:prSet presAssocID="{75A27908-5D54-4EF9-9020-B87B3FDE763D}" presName="composite" presStyleCnt="0"/>
      <dgm:spPr/>
    </dgm:pt>
    <dgm:pt modelId="{50420C95-FA88-4D65-BE33-642DBF91F7A1}" type="pres">
      <dgm:prSet presAssocID="{75A27908-5D54-4EF9-9020-B87B3FDE763D}" presName="imagSh" presStyleLbl="bgImgPlace1" presStyleIdx="0" presStyleCnt="3" custScaleX="62427" custScaleY="57265" custLinFactNeighborX="13860" custLinFactNeighborY="164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ollo de diplomas con relleno sólido"/>
        </a:ext>
      </dgm:extLst>
    </dgm:pt>
    <dgm:pt modelId="{04043E74-ECA9-4FF7-9DD3-4B361F1FEAD6}" type="pres">
      <dgm:prSet presAssocID="{75A27908-5D54-4EF9-9020-B87B3FDE763D}" presName="txNode" presStyleLbl="node1" presStyleIdx="0" presStyleCnt="3" custScaleY="47029">
        <dgm:presLayoutVars>
          <dgm:bulletEnabled val="1"/>
        </dgm:presLayoutVars>
      </dgm:prSet>
      <dgm:spPr/>
    </dgm:pt>
    <dgm:pt modelId="{B528A5BC-21AD-44A0-A5CC-EAC54E5C3D5F}" type="pres">
      <dgm:prSet presAssocID="{4DCE1E5D-31C2-45D7-8DEC-BFA3E064A546}" presName="sibTrans" presStyleLbl="sibTrans2D1" presStyleIdx="0" presStyleCnt="2"/>
      <dgm:spPr/>
    </dgm:pt>
    <dgm:pt modelId="{F6A57579-F751-4CEC-8BF9-B610C6B2AEE6}" type="pres">
      <dgm:prSet presAssocID="{4DCE1E5D-31C2-45D7-8DEC-BFA3E064A546}" presName="connTx" presStyleLbl="sibTrans2D1" presStyleIdx="0" presStyleCnt="2"/>
      <dgm:spPr/>
    </dgm:pt>
    <dgm:pt modelId="{297E6BE8-086C-4F88-8A3C-1BD85C0707F4}" type="pres">
      <dgm:prSet presAssocID="{AB58B529-3A59-474B-9684-6C3C495BD972}" presName="composite" presStyleCnt="0"/>
      <dgm:spPr/>
    </dgm:pt>
    <dgm:pt modelId="{618B93BD-646C-4CE6-9B69-FFE55920F32C}" type="pres">
      <dgm:prSet presAssocID="{AB58B529-3A59-474B-9684-6C3C495BD972}" presName="imagSh" presStyleLbl="bgImgPlace1" presStyleIdx="1" presStyleCnt="3" custScaleX="62427" custScaleY="57265" custLinFactNeighborX="13860" custLinFactNeighborY="164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5000" b="-5000"/>
          </a:stretch>
        </a:blipFill>
      </dgm:spPr>
      <dgm:extLst>
        <a:ext uri="{E40237B7-FDA0-4F09-8148-C483321AD2D9}">
          <dgm14:cNvPr xmlns:dgm14="http://schemas.microsoft.com/office/drawing/2010/diagram" id="0" name="" descr="Engranajes con relleno sólido"/>
        </a:ext>
      </dgm:extLst>
    </dgm:pt>
    <dgm:pt modelId="{8CAF90F6-5EF8-426E-B264-AFBDF2FAC3AB}" type="pres">
      <dgm:prSet presAssocID="{AB58B529-3A59-474B-9684-6C3C495BD972}" presName="txNode" presStyleLbl="node1" presStyleIdx="1" presStyleCnt="3" custScaleY="47029">
        <dgm:presLayoutVars>
          <dgm:bulletEnabled val="1"/>
        </dgm:presLayoutVars>
      </dgm:prSet>
      <dgm:spPr/>
    </dgm:pt>
    <dgm:pt modelId="{45FAAB86-A6D2-4668-9034-1053B2490E10}" type="pres">
      <dgm:prSet presAssocID="{625F7AC0-BB1C-4EE1-A7C6-2866BA3B11A3}" presName="sibTrans" presStyleLbl="sibTrans2D1" presStyleIdx="1" presStyleCnt="2"/>
      <dgm:spPr/>
    </dgm:pt>
    <dgm:pt modelId="{3C81603F-D461-4233-A889-74359330FCC2}" type="pres">
      <dgm:prSet presAssocID="{625F7AC0-BB1C-4EE1-A7C6-2866BA3B11A3}" presName="connTx" presStyleLbl="sibTrans2D1" presStyleIdx="1" presStyleCnt="2"/>
      <dgm:spPr/>
    </dgm:pt>
    <dgm:pt modelId="{6E039EE6-B933-493D-908F-757CA3FDB2FB}" type="pres">
      <dgm:prSet presAssocID="{B842C73D-A6BB-4351-A792-595EEC582C17}" presName="composite" presStyleCnt="0"/>
      <dgm:spPr/>
    </dgm:pt>
    <dgm:pt modelId="{0BDC8F2B-13E8-47D8-BE90-ECA33BDE296E}" type="pres">
      <dgm:prSet presAssocID="{B842C73D-A6BB-4351-A792-595EEC582C17}" presName="imagSh" presStyleLbl="bgImgPlace1" presStyleIdx="2" presStyleCnt="3" custScaleX="62427" custScaleY="57265" custLinFactNeighborX="13860" custLinFactNeighborY="164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rramientas con relleno sólido"/>
        </a:ext>
      </dgm:extLst>
    </dgm:pt>
    <dgm:pt modelId="{A0F1DB32-F787-467C-A23C-35F4F62963D1}" type="pres">
      <dgm:prSet presAssocID="{B842C73D-A6BB-4351-A792-595EEC582C17}" presName="txNode" presStyleLbl="node1" presStyleIdx="2" presStyleCnt="3" custScaleY="47029">
        <dgm:presLayoutVars>
          <dgm:bulletEnabled val="1"/>
        </dgm:presLayoutVars>
      </dgm:prSet>
      <dgm:spPr/>
    </dgm:pt>
  </dgm:ptLst>
  <dgm:cxnLst>
    <dgm:cxn modelId="{65720021-7338-4DC6-9CAE-3D6A16A87DC5}" type="presOf" srcId="{B842C73D-A6BB-4351-A792-595EEC582C17}" destId="{A0F1DB32-F787-467C-A23C-35F4F62963D1}" srcOrd="0" destOrd="0" presId="urn:microsoft.com/office/officeart/2005/8/layout/hProcess10"/>
    <dgm:cxn modelId="{CFD72974-1541-4EAB-A375-3AA3CDD25025}" type="presOf" srcId="{A5487CED-B80C-4DA4-9483-C75E2D87F9CE}" destId="{3C39218D-2CB2-40BB-8B58-F1A08974ECB1}" srcOrd="0" destOrd="0" presId="urn:microsoft.com/office/officeart/2005/8/layout/hProcess10"/>
    <dgm:cxn modelId="{AEDB767A-B816-4AD8-90DD-77B936AF17BD}" type="presOf" srcId="{4DCE1E5D-31C2-45D7-8DEC-BFA3E064A546}" destId="{B528A5BC-21AD-44A0-A5CC-EAC54E5C3D5F}" srcOrd="0" destOrd="0" presId="urn:microsoft.com/office/officeart/2005/8/layout/hProcess10"/>
    <dgm:cxn modelId="{CE13E298-EACD-472E-818A-93440D30F89E}" srcId="{A5487CED-B80C-4DA4-9483-C75E2D87F9CE}" destId="{B842C73D-A6BB-4351-A792-595EEC582C17}" srcOrd="2" destOrd="0" parTransId="{0280D178-A306-4C25-91E6-AD44C839062A}" sibTransId="{F0ADE9D4-5C6A-4902-8290-852F58DA5C70}"/>
    <dgm:cxn modelId="{04E5AE9F-025D-4E85-9882-32DD4A8A81A1}" srcId="{A5487CED-B80C-4DA4-9483-C75E2D87F9CE}" destId="{75A27908-5D54-4EF9-9020-B87B3FDE763D}" srcOrd="0" destOrd="0" parTransId="{77E029FE-0358-4E3A-A036-FC94794A34B9}" sibTransId="{4DCE1E5D-31C2-45D7-8DEC-BFA3E064A546}"/>
    <dgm:cxn modelId="{2DD259C5-09BB-4AE9-9D91-7ADCDB4699F8}" type="presOf" srcId="{AB58B529-3A59-474B-9684-6C3C495BD972}" destId="{8CAF90F6-5EF8-426E-B264-AFBDF2FAC3AB}" srcOrd="0" destOrd="0" presId="urn:microsoft.com/office/officeart/2005/8/layout/hProcess10"/>
    <dgm:cxn modelId="{CCC609DA-975F-4999-8F89-4B12150C358C}" type="presOf" srcId="{4DCE1E5D-31C2-45D7-8DEC-BFA3E064A546}" destId="{F6A57579-F751-4CEC-8BF9-B610C6B2AEE6}" srcOrd="1" destOrd="0" presId="urn:microsoft.com/office/officeart/2005/8/layout/hProcess10"/>
    <dgm:cxn modelId="{154F36DB-8757-4690-90A9-5474CA7C516B}" type="presOf" srcId="{625F7AC0-BB1C-4EE1-A7C6-2866BA3B11A3}" destId="{45FAAB86-A6D2-4668-9034-1053B2490E10}" srcOrd="0" destOrd="0" presId="urn:microsoft.com/office/officeart/2005/8/layout/hProcess10"/>
    <dgm:cxn modelId="{1F87D3E1-26C8-45C7-BD11-2A3BB4BC8211}" type="presOf" srcId="{75A27908-5D54-4EF9-9020-B87B3FDE763D}" destId="{04043E74-ECA9-4FF7-9DD3-4B361F1FEAD6}" srcOrd="0" destOrd="0" presId="urn:microsoft.com/office/officeart/2005/8/layout/hProcess10"/>
    <dgm:cxn modelId="{726FC3E6-90D5-4DBC-8548-AF617F549215}" type="presOf" srcId="{625F7AC0-BB1C-4EE1-A7C6-2866BA3B11A3}" destId="{3C81603F-D461-4233-A889-74359330FCC2}" srcOrd="1" destOrd="0" presId="urn:microsoft.com/office/officeart/2005/8/layout/hProcess10"/>
    <dgm:cxn modelId="{F7E2E4FF-D2F0-45A3-8A61-7B0DA44347E5}" srcId="{A5487CED-B80C-4DA4-9483-C75E2D87F9CE}" destId="{AB58B529-3A59-474B-9684-6C3C495BD972}" srcOrd="1" destOrd="0" parTransId="{23DB8489-FBDD-46A0-A556-C03F672C7EDF}" sibTransId="{625F7AC0-BB1C-4EE1-A7C6-2866BA3B11A3}"/>
    <dgm:cxn modelId="{8F8FA77B-845A-42DF-B7E8-D2068ECA159E}" type="presParOf" srcId="{3C39218D-2CB2-40BB-8B58-F1A08974ECB1}" destId="{92C92075-DDC7-4533-9928-D4EA8F7A85EC}" srcOrd="0" destOrd="0" presId="urn:microsoft.com/office/officeart/2005/8/layout/hProcess10"/>
    <dgm:cxn modelId="{677E35E8-98EC-4C4B-8499-BF3697A8EE41}" type="presParOf" srcId="{92C92075-DDC7-4533-9928-D4EA8F7A85EC}" destId="{50420C95-FA88-4D65-BE33-642DBF91F7A1}" srcOrd="0" destOrd="0" presId="urn:microsoft.com/office/officeart/2005/8/layout/hProcess10"/>
    <dgm:cxn modelId="{3944A746-49A1-4CFC-AEA8-ECD71DBF2B16}" type="presParOf" srcId="{92C92075-DDC7-4533-9928-D4EA8F7A85EC}" destId="{04043E74-ECA9-4FF7-9DD3-4B361F1FEAD6}" srcOrd="1" destOrd="0" presId="urn:microsoft.com/office/officeart/2005/8/layout/hProcess10"/>
    <dgm:cxn modelId="{1CE73A4A-0A41-4E99-B884-BEE34C3E8364}" type="presParOf" srcId="{3C39218D-2CB2-40BB-8B58-F1A08974ECB1}" destId="{B528A5BC-21AD-44A0-A5CC-EAC54E5C3D5F}" srcOrd="1" destOrd="0" presId="urn:microsoft.com/office/officeart/2005/8/layout/hProcess10"/>
    <dgm:cxn modelId="{C6A3F631-E614-4366-9DC3-1AE6FF70D129}" type="presParOf" srcId="{B528A5BC-21AD-44A0-A5CC-EAC54E5C3D5F}" destId="{F6A57579-F751-4CEC-8BF9-B610C6B2AEE6}" srcOrd="0" destOrd="0" presId="urn:microsoft.com/office/officeart/2005/8/layout/hProcess10"/>
    <dgm:cxn modelId="{CAF8C303-37BC-4E98-9561-8AD092A24A06}" type="presParOf" srcId="{3C39218D-2CB2-40BB-8B58-F1A08974ECB1}" destId="{297E6BE8-086C-4F88-8A3C-1BD85C0707F4}" srcOrd="2" destOrd="0" presId="urn:microsoft.com/office/officeart/2005/8/layout/hProcess10"/>
    <dgm:cxn modelId="{6BC920CA-262E-4AC4-B8B8-C5A6D266405C}" type="presParOf" srcId="{297E6BE8-086C-4F88-8A3C-1BD85C0707F4}" destId="{618B93BD-646C-4CE6-9B69-FFE55920F32C}" srcOrd="0" destOrd="0" presId="urn:microsoft.com/office/officeart/2005/8/layout/hProcess10"/>
    <dgm:cxn modelId="{E11C7296-1E6E-4E85-8B36-DA7B5DF9A84D}" type="presParOf" srcId="{297E6BE8-086C-4F88-8A3C-1BD85C0707F4}" destId="{8CAF90F6-5EF8-426E-B264-AFBDF2FAC3AB}" srcOrd="1" destOrd="0" presId="urn:microsoft.com/office/officeart/2005/8/layout/hProcess10"/>
    <dgm:cxn modelId="{BADA3433-2DBF-4B7D-B225-A0CB4A8E1DAB}" type="presParOf" srcId="{3C39218D-2CB2-40BB-8B58-F1A08974ECB1}" destId="{45FAAB86-A6D2-4668-9034-1053B2490E10}" srcOrd="3" destOrd="0" presId="urn:microsoft.com/office/officeart/2005/8/layout/hProcess10"/>
    <dgm:cxn modelId="{9853B5AE-3D1B-4671-87C3-8C1EA8DED289}" type="presParOf" srcId="{45FAAB86-A6D2-4668-9034-1053B2490E10}" destId="{3C81603F-D461-4233-A889-74359330FCC2}" srcOrd="0" destOrd="0" presId="urn:microsoft.com/office/officeart/2005/8/layout/hProcess10"/>
    <dgm:cxn modelId="{4461E9B6-2356-4092-8908-1D88BE81161B}" type="presParOf" srcId="{3C39218D-2CB2-40BB-8B58-F1A08974ECB1}" destId="{6E039EE6-B933-493D-908F-757CA3FDB2FB}" srcOrd="4" destOrd="0" presId="urn:microsoft.com/office/officeart/2005/8/layout/hProcess10"/>
    <dgm:cxn modelId="{0BBCD25E-7646-40AC-826B-A8C432FFAEA8}" type="presParOf" srcId="{6E039EE6-B933-493D-908F-757CA3FDB2FB}" destId="{0BDC8F2B-13E8-47D8-BE90-ECA33BDE296E}" srcOrd="0" destOrd="0" presId="urn:microsoft.com/office/officeart/2005/8/layout/hProcess10"/>
    <dgm:cxn modelId="{B031E2E8-0362-4A0D-97D0-6948BC1E5C61}" type="presParOf" srcId="{6E039EE6-B933-493D-908F-757CA3FDB2FB}" destId="{A0F1DB32-F787-467C-A23C-35F4F62963D1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9D1564-8E63-4F02-8B42-7ECD7386D63B}" type="doc">
      <dgm:prSet loTypeId="urn:microsoft.com/office/officeart/2005/8/layout/hList7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s-CO"/>
        </a:p>
      </dgm:t>
    </dgm:pt>
    <dgm:pt modelId="{6559CFE8-DDFC-474E-B584-5BFBF5F13244}">
      <dgm:prSet phldrT="[Texto]" custT="1"/>
      <dgm:spPr>
        <a:noFill/>
      </dgm:spPr>
      <dgm:t>
        <a:bodyPr/>
        <a:lstStyle/>
        <a:p>
          <a:r>
            <a:rPr lang="es-MX" sz="1400" dirty="0">
              <a:solidFill>
                <a:schemeClr val="tx1"/>
              </a:solidFill>
              <a:latin typeface="Work Sans Light" pitchFamily="2" charset="0"/>
              <a:cs typeface="Arial" panose="020B0604020202020204" pitchFamily="34" charset="0"/>
            </a:rPr>
            <a:t>Fomenta una  visión integradora a partir de la identificación  de las necesidades y particularidades regionales, reconociendo las diferentes maneras de aprender.</a:t>
          </a:r>
          <a:endParaRPr lang="es-CO" sz="1400" dirty="0">
            <a:solidFill>
              <a:schemeClr val="tx1"/>
            </a:solidFill>
            <a:latin typeface="Work Sans Light" pitchFamily="2" charset="0"/>
          </a:endParaRPr>
        </a:p>
      </dgm:t>
    </dgm:pt>
    <dgm:pt modelId="{483D2039-E8C7-4F0C-81D9-55C1485D9AB8}" type="parTrans" cxnId="{5A721DD2-67CB-4DF3-9887-97D625E5FCC4}">
      <dgm:prSet/>
      <dgm:spPr/>
      <dgm:t>
        <a:bodyPr/>
        <a:lstStyle/>
        <a:p>
          <a:endParaRPr lang="es-CO" sz="2400">
            <a:solidFill>
              <a:schemeClr val="tx1"/>
            </a:solidFill>
            <a:latin typeface="Work Sans Light" pitchFamily="2" charset="0"/>
          </a:endParaRPr>
        </a:p>
      </dgm:t>
    </dgm:pt>
    <dgm:pt modelId="{E3C25BE4-2C58-4D73-8D3B-40F5C8915D27}" type="sibTrans" cxnId="{5A721DD2-67CB-4DF3-9887-97D625E5FCC4}">
      <dgm:prSet/>
      <dgm:spPr/>
      <dgm:t>
        <a:bodyPr/>
        <a:lstStyle/>
        <a:p>
          <a:endParaRPr lang="es-CO" sz="2400">
            <a:solidFill>
              <a:schemeClr val="tx1"/>
            </a:solidFill>
            <a:latin typeface="Work Sans Light" pitchFamily="2" charset="0"/>
          </a:endParaRPr>
        </a:p>
      </dgm:t>
    </dgm:pt>
    <dgm:pt modelId="{3E734682-6751-425D-BB59-8ED17F8579CF}">
      <dgm:prSet phldrT="[Texto]" custT="1"/>
      <dgm:spPr>
        <a:noFill/>
      </dgm:spPr>
      <dgm:t>
        <a:bodyPr/>
        <a:lstStyle/>
        <a:p>
          <a:r>
            <a:rPr lang="es-MX" sz="1400" dirty="0">
              <a:solidFill>
                <a:schemeClr val="tx1"/>
              </a:solidFill>
              <a:latin typeface="Work Sans Light" pitchFamily="2" charset="0"/>
              <a:cs typeface="Arial" panose="020B0604020202020204" pitchFamily="34" charset="0"/>
            </a:rPr>
            <a:t>Contribuye a la movilidad de las personas en las diferentes regiones del país,  fomentando la progresión educativa, formativa y laboral y la comparabilidad Internacional. </a:t>
          </a:r>
          <a:endParaRPr lang="es-CO" sz="1400" dirty="0">
            <a:solidFill>
              <a:schemeClr val="tx1"/>
            </a:solidFill>
            <a:latin typeface="Work Sans Light" pitchFamily="2" charset="0"/>
          </a:endParaRPr>
        </a:p>
      </dgm:t>
    </dgm:pt>
    <dgm:pt modelId="{EE544EEF-BE44-4D25-BD5C-F995D660D248}" type="parTrans" cxnId="{E0674CCD-4D40-4605-B984-B5E610F6BD3F}">
      <dgm:prSet/>
      <dgm:spPr/>
      <dgm:t>
        <a:bodyPr/>
        <a:lstStyle/>
        <a:p>
          <a:endParaRPr lang="es-CO" sz="2400">
            <a:solidFill>
              <a:schemeClr val="tx1"/>
            </a:solidFill>
            <a:latin typeface="Work Sans Light" pitchFamily="2" charset="0"/>
          </a:endParaRPr>
        </a:p>
      </dgm:t>
    </dgm:pt>
    <dgm:pt modelId="{F205B68C-4973-473B-A0F5-EF415A82EC98}" type="sibTrans" cxnId="{E0674CCD-4D40-4605-B984-B5E610F6BD3F}">
      <dgm:prSet/>
      <dgm:spPr/>
      <dgm:t>
        <a:bodyPr/>
        <a:lstStyle/>
        <a:p>
          <a:endParaRPr lang="es-CO" sz="2400">
            <a:solidFill>
              <a:schemeClr val="tx1"/>
            </a:solidFill>
            <a:latin typeface="Work Sans Light" pitchFamily="2" charset="0"/>
          </a:endParaRPr>
        </a:p>
      </dgm:t>
    </dgm:pt>
    <dgm:pt modelId="{0859AED5-1AE9-489A-A408-E25C537BDC31}">
      <dgm:prSet phldrT="[Texto]" custT="1"/>
      <dgm:spPr>
        <a:noFill/>
      </dgm:spPr>
      <dgm:t>
        <a:bodyPr/>
        <a:lstStyle/>
        <a:p>
          <a:r>
            <a:rPr lang="es-MX" sz="1400" dirty="0">
              <a:solidFill>
                <a:schemeClr val="tx1"/>
              </a:solidFill>
              <a:latin typeface="Work Sans Light" pitchFamily="2" charset="0"/>
              <a:cs typeface="Arial" panose="020B0604020202020204" pitchFamily="34" charset="0"/>
            </a:rPr>
            <a:t>Contribuye al cierre de brechas de talento humano con base en  la identificación de las realidades  de los territorios y las regiones</a:t>
          </a:r>
          <a:endParaRPr lang="es-CO" sz="1400" dirty="0">
            <a:solidFill>
              <a:schemeClr val="tx1"/>
            </a:solidFill>
            <a:latin typeface="Work Sans Light" pitchFamily="2" charset="0"/>
          </a:endParaRPr>
        </a:p>
      </dgm:t>
    </dgm:pt>
    <dgm:pt modelId="{9CB5B3BC-E824-40A1-AE91-9CED4B329FB3}" type="parTrans" cxnId="{1ED13CA6-1F0C-46B8-AA55-8A7E3BD4970D}">
      <dgm:prSet/>
      <dgm:spPr/>
      <dgm:t>
        <a:bodyPr/>
        <a:lstStyle/>
        <a:p>
          <a:endParaRPr lang="es-CO" sz="2400">
            <a:solidFill>
              <a:schemeClr val="tx1"/>
            </a:solidFill>
            <a:latin typeface="Work Sans Light" pitchFamily="2" charset="0"/>
          </a:endParaRPr>
        </a:p>
      </dgm:t>
    </dgm:pt>
    <dgm:pt modelId="{1CEA3CE0-0954-450E-A9A8-73D7B62683CA}" type="sibTrans" cxnId="{1ED13CA6-1F0C-46B8-AA55-8A7E3BD4970D}">
      <dgm:prSet/>
      <dgm:spPr/>
      <dgm:t>
        <a:bodyPr/>
        <a:lstStyle/>
        <a:p>
          <a:endParaRPr lang="es-CO" sz="2400">
            <a:solidFill>
              <a:schemeClr val="tx1"/>
            </a:solidFill>
            <a:latin typeface="Work Sans Light" pitchFamily="2" charset="0"/>
          </a:endParaRPr>
        </a:p>
      </dgm:t>
    </dgm:pt>
    <dgm:pt modelId="{57D3C218-403E-4317-9737-FDF2E413AA14}">
      <dgm:prSet phldrT="[Texto]" custT="1"/>
      <dgm:spPr>
        <a:noFill/>
      </dgm:spPr>
      <dgm:t>
        <a:bodyPr/>
        <a:lstStyle/>
        <a:p>
          <a:r>
            <a:rPr lang="es-MX" sz="1400" dirty="0">
              <a:solidFill>
                <a:schemeClr val="tx1"/>
              </a:solidFill>
              <a:latin typeface="Work Sans Light" pitchFamily="2" charset="0"/>
              <a:cs typeface="Arial" panose="020B0604020202020204" pitchFamily="34" charset="0"/>
            </a:rPr>
            <a:t>Promueve la pertinencia y calidad de las Cualificaciones en relación con las necesidades presentes y futuras de la sociedad, los sectores  económicos, la productividad y competitividad del país</a:t>
          </a:r>
          <a:endParaRPr lang="es-CO" sz="1400" dirty="0">
            <a:solidFill>
              <a:schemeClr val="tx1"/>
            </a:solidFill>
            <a:latin typeface="Work Sans Light" pitchFamily="2" charset="0"/>
          </a:endParaRPr>
        </a:p>
      </dgm:t>
    </dgm:pt>
    <dgm:pt modelId="{D051E67D-792E-45F2-A72D-8B8371437FCA}" type="parTrans" cxnId="{C676D1A7-F33B-468C-AA1B-1CE0C50EB875}">
      <dgm:prSet/>
      <dgm:spPr/>
      <dgm:t>
        <a:bodyPr/>
        <a:lstStyle/>
        <a:p>
          <a:endParaRPr lang="es-CO" sz="2400">
            <a:solidFill>
              <a:schemeClr val="tx1"/>
            </a:solidFill>
            <a:latin typeface="Work Sans Light" pitchFamily="2" charset="0"/>
          </a:endParaRPr>
        </a:p>
      </dgm:t>
    </dgm:pt>
    <dgm:pt modelId="{4C357ED7-FE2A-43AF-8A6A-65451A542D56}" type="sibTrans" cxnId="{C676D1A7-F33B-468C-AA1B-1CE0C50EB875}">
      <dgm:prSet/>
      <dgm:spPr/>
      <dgm:t>
        <a:bodyPr/>
        <a:lstStyle/>
        <a:p>
          <a:endParaRPr lang="es-CO" sz="2400">
            <a:solidFill>
              <a:schemeClr val="tx1"/>
            </a:solidFill>
            <a:latin typeface="Work Sans Light" pitchFamily="2" charset="0"/>
          </a:endParaRPr>
        </a:p>
      </dgm:t>
    </dgm:pt>
    <dgm:pt modelId="{7FE03B7A-DD31-478B-A366-95D270FBF79A}">
      <dgm:prSet phldrT="[Texto]" custT="1"/>
      <dgm:spPr>
        <a:noFill/>
      </dgm:spPr>
      <dgm:t>
        <a:bodyPr/>
        <a:lstStyle/>
        <a:p>
          <a:r>
            <a:rPr lang="es-MX" sz="1400" dirty="0">
              <a:solidFill>
                <a:schemeClr val="tx1"/>
              </a:solidFill>
              <a:latin typeface="Work Sans Light" pitchFamily="2" charset="0"/>
              <a:cs typeface="Arial" panose="020B0604020202020204" pitchFamily="34" charset="0"/>
            </a:rPr>
            <a:t>Promueve sinergias regionales y nacionales entre los actores del sector productivo, educativo, formativo, social y de gobierno, en pro del desarrollo y  fortalecimiento del talento humano.</a:t>
          </a:r>
          <a:endParaRPr lang="es-CO" sz="1400" dirty="0">
            <a:solidFill>
              <a:schemeClr val="tx1"/>
            </a:solidFill>
            <a:latin typeface="Work Sans Light" pitchFamily="2" charset="0"/>
          </a:endParaRPr>
        </a:p>
      </dgm:t>
    </dgm:pt>
    <dgm:pt modelId="{9CC440D2-458D-4628-B983-65EB83DDB2C1}" type="parTrans" cxnId="{D73165C8-86AF-4048-B268-16ACED466276}">
      <dgm:prSet/>
      <dgm:spPr/>
      <dgm:t>
        <a:bodyPr/>
        <a:lstStyle/>
        <a:p>
          <a:endParaRPr lang="es-CO" sz="2400">
            <a:solidFill>
              <a:schemeClr val="tx1"/>
            </a:solidFill>
            <a:latin typeface="Work Sans Light" pitchFamily="2" charset="0"/>
          </a:endParaRPr>
        </a:p>
      </dgm:t>
    </dgm:pt>
    <dgm:pt modelId="{464BACE7-9988-474B-B216-9669B8A2F753}" type="sibTrans" cxnId="{D73165C8-86AF-4048-B268-16ACED466276}">
      <dgm:prSet/>
      <dgm:spPr/>
      <dgm:t>
        <a:bodyPr/>
        <a:lstStyle/>
        <a:p>
          <a:endParaRPr lang="es-CO" sz="2400">
            <a:solidFill>
              <a:schemeClr val="tx1"/>
            </a:solidFill>
            <a:latin typeface="Work Sans Light" pitchFamily="2" charset="0"/>
          </a:endParaRPr>
        </a:p>
      </dgm:t>
    </dgm:pt>
    <dgm:pt modelId="{ACC4DD73-E7FA-49B4-95C2-443F6A349902}">
      <dgm:prSet phldrT="[Texto]" custT="1"/>
      <dgm:spPr>
        <a:noFill/>
      </dgm:spPr>
      <dgm:t>
        <a:bodyPr/>
        <a:lstStyle/>
        <a:p>
          <a:r>
            <a:rPr lang="es-MX" sz="1400" dirty="0">
              <a:solidFill>
                <a:schemeClr val="tx1"/>
              </a:solidFill>
              <a:latin typeface="Work Sans Light" pitchFamily="2" charset="0"/>
              <a:cs typeface="Arial" panose="020B0604020202020204" pitchFamily="34" charset="0"/>
            </a:rPr>
            <a:t>Facilita la transparencia de las Cualificaciones en el sistema educativo y formativo, y su reconocimiento en el mercado de trabajo.</a:t>
          </a:r>
          <a:endParaRPr lang="es-CO" sz="1400" dirty="0">
            <a:solidFill>
              <a:schemeClr val="tx1"/>
            </a:solidFill>
            <a:latin typeface="Work Sans Light" pitchFamily="2" charset="0"/>
          </a:endParaRPr>
        </a:p>
      </dgm:t>
    </dgm:pt>
    <dgm:pt modelId="{E49AFBA1-93FB-4A48-B841-16FB10BEA574}" type="parTrans" cxnId="{B4B7682F-BE60-42DC-96CC-B1C3352E4589}">
      <dgm:prSet/>
      <dgm:spPr/>
      <dgm:t>
        <a:bodyPr/>
        <a:lstStyle/>
        <a:p>
          <a:endParaRPr lang="es-CO" sz="2400">
            <a:solidFill>
              <a:schemeClr val="tx1"/>
            </a:solidFill>
            <a:latin typeface="Work Sans Light" pitchFamily="2" charset="0"/>
          </a:endParaRPr>
        </a:p>
      </dgm:t>
    </dgm:pt>
    <dgm:pt modelId="{A68FE685-0E5E-4581-A0CB-8B2A6A1F4CC4}" type="sibTrans" cxnId="{B4B7682F-BE60-42DC-96CC-B1C3352E4589}">
      <dgm:prSet/>
      <dgm:spPr/>
      <dgm:t>
        <a:bodyPr/>
        <a:lstStyle/>
        <a:p>
          <a:endParaRPr lang="es-CO" sz="2400">
            <a:solidFill>
              <a:schemeClr val="tx1"/>
            </a:solidFill>
            <a:latin typeface="Work Sans Light" pitchFamily="2" charset="0"/>
          </a:endParaRPr>
        </a:p>
      </dgm:t>
    </dgm:pt>
    <dgm:pt modelId="{251E35EB-AB7B-481D-A9B0-379433534425}">
      <dgm:prSet phldrT="[Texto]" custT="1"/>
      <dgm:spPr>
        <a:noFill/>
      </dgm:spPr>
      <dgm:t>
        <a:bodyPr/>
        <a:lstStyle/>
        <a:p>
          <a:pPr>
            <a:buNone/>
          </a:pPr>
          <a:r>
            <a:rPr lang="es-MX" sz="1400">
              <a:solidFill>
                <a:schemeClr val="tx1"/>
              </a:solidFill>
              <a:latin typeface="Work Sans Light" pitchFamily="2" charset="0"/>
              <a:cs typeface="Arial" panose="020B0604020202020204" pitchFamily="34" charset="0"/>
            </a:rPr>
            <a:t>Facilita la articulación de los diferentes Niveles de Cualificación y Vías de Cualificación.</a:t>
          </a:r>
          <a:endParaRPr lang="es-CO" sz="1400" dirty="0">
            <a:solidFill>
              <a:schemeClr val="tx1"/>
            </a:solidFill>
            <a:latin typeface="Work Sans Light" pitchFamily="2" charset="0"/>
          </a:endParaRPr>
        </a:p>
      </dgm:t>
    </dgm:pt>
    <dgm:pt modelId="{16D1E1FF-2060-49C9-B887-9A137498E12F}" type="parTrans" cxnId="{2A4E95D8-B3E1-4E83-8D83-67B08D4E570B}">
      <dgm:prSet/>
      <dgm:spPr/>
      <dgm:t>
        <a:bodyPr/>
        <a:lstStyle/>
        <a:p>
          <a:endParaRPr lang="es-CO" sz="2400">
            <a:solidFill>
              <a:schemeClr val="tx1"/>
            </a:solidFill>
            <a:latin typeface="Work Sans Light" pitchFamily="2" charset="0"/>
          </a:endParaRPr>
        </a:p>
      </dgm:t>
    </dgm:pt>
    <dgm:pt modelId="{E584FA84-146E-47EA-91A6-CCB93C40B913}" type="sibTrans" cxnId="{2A4E95D8-B3E1-4E83-8D83-67B08D4E570B}">
      <dgm:prSet/>
      <dgm:spPr/>
      <dgm:t>
        <a:bodyPr/>
        <a:lstStyle/>
        <a:p>
          <a:endParaRPr lang="es-CO" sz="2400">
            <a:solidFill>
              <a:schemeClr val="tx1"/>
            </a:solidFill>
            <a:latin typeface="Work Sans Light" pitchFamily="2" charset="0"/>
          </a:endParaRPr>
        </a:p>
      </dgm:t>
    </dgm:pt>
    <dgm:pt modelId="{8AD24EF3-9829-4AC2-B1B5-385BB8A2A966}" type="pres">
      <dgm:prSet presAssocID="{939D1564-8E63-4F02-8B42-7ECD7386D63B}" presName="Name0" presStyleCnt="0">
        <dgm:presLayoutVars>
          <dgm:dir/>
          <dgm:resizeHandles val="exact"/>
        </dgm:presLayoutVars>
      </dgm:prSet>
      <dgm:spPr/>
    </dgm:pt>
    <dgm:pt modelId="{643D918B-3F07-4F5D-B054-EB6F37328053}" type="pres">
      <dgm:prSet presAssocID="{939D1564-8E63-4F02-8B42-7ECD7386D63B}" presName="fgShape" presStyleLbl="fgShp" presStyleIdx="0" presStyleCnt="1" custLinFactNeighborX="-348" custLinFactNeighborY="17192"/>
      <dgm:spPr>
        <a:noFill/>
        <a:ln>
          <a:noFill/>
        </a:ln>
      </dgm:spPr>
    </dgm:pt>
    <dgm:pt modelId="{C157A2F4-D9BC-4884-AF2E-7EAEFA1A65B4}" type="pres">
      <dgm:prSet presAssocID="{939D1564-8E63-4F02-8B42-7ECD7386D63B}" presName="linComp" presStyleCnt="0"/>
      <dgm:spPr/>
    </dgm:pt>
    <dgm:pt modelId="{F30028BC-BE75-4DD0-BEDB-D8E28C8173F0}" type="pres">
      <dgm:prSet presAssocID="{6559CFE8-DDFC-474E-B584-5BFBF5F13244}" presName="compNode" presStyleCnt="0"/>
      <dgm:spPr/>
    </dgm:pt>
    <dgm:pt modelId="{EEF43F94-4D5F-45A6-918D-C2B407017929}" type="pres">
      <dgm:prSet presAssocID="{6559CFE8-DDFC-474E-B584-5BFBF5F13244}" presName="bkgdShape" presStyleLbl="node1" presStyleIdx="0" presStyleCnt="7"/>
      <dgm:spPr/>
    </dgm:pt>
    <dgm:pt modelId="{257D248D-7C50-4846-9E73-4D7AAEDF8998}" type="pres">
      <dgm:prSet presAssocID="{6559CFE8-DDFC-474E-B584-5BFBF5F13244}" presName="nodeTx" presStyleLbl="node1" presStyleIdx="0" presStyleCnt="7">
        <dgm:presLayoutVars>
          <dgm:bulletEnabled val="1"/>
        </dgm:presLayoutVars>
      </dgm:prSet>
      <dgm:spPr/>
    </dgm:pt>
    <dgm:pt modelId="{DC052479-E768-46CD-841E-AEB9C43E79E9}" type="pres">
      <dgm:prSet presAssocID="{6559CFE8-DDFC-474E-B584-5BFBF5F13244}" presName="invisiNode" presStyleLbl="node1" presStyleIdx="0" presStyleCnt="7"/>
      <dgm:spPr/>
    </dgm:pt>
    <dgm:pt modelId="{888D22A8-1775-426D-907E-7AE55BA2D2EA}" type="pres">
      <dgm:prSet presAssocID="{6559CFE8-DDFC-474E-B584-5BFBF5F13244}" presName="imagNode" presStyleLbl="fgImgPlace1" presStyleIdx="0" presStyleCnt="7" custScaleX="70345" custScaleY="70346" custLinFactNeighborX="-2445" custLinFactNeighborY="-20901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d de usuarios con relleno sólido"/>
        </a:ext>
      </dgm:extLst>
    </dgm:pt>
    <dgm:pt modelId="{FDFB94C5-836E-41D2-9101-4A475BCDD31E}" type="pres">
      <dgm:prSet presAssocID="{E3C25BE4-2C58-4D73-8D3B-40F5C8915D27}" presName="sibTrans" presStyleLbl="sibTrans2D1" presStyleIdx="0" presStyleCnt="0"/>
      <dgm:spPr/>
    </dgm:pt>
    <dgm:pt modelId="{2A2DE521-F97B-40EE-B4A7-5EC25E0A9A42}" type="pres">
      <dgm:prSet presAssocID="{3E734682-6751-425D-BB59-8ED17F8579CF}" presName="compNode" presStyleCnt="0"/>
      <dgm:spPr/>
    </dgm:pt>
    <dgm:pt modelId="{17BAA02D-F962-4E05-A544-0FF4DC667C70}" type="pres">
      <dgm:prSet presAssocID="{3E734682-6751-425D-BB59-8ED17F8579CF}" presName="bkgdShape" presStyleLbl="node1" presStyleIdx="1" presStyleCnt="7"/>
      <dgm:spPr/>
    </dgm:pt>
    <dgm:pt modelId="{54641E9F-9C42-4D07-A94F-9BAC11F454C3}" type="pres">
      <dgm:prSet presAssocID="{3E734682-6751-425D-BB59-8ED17F8579CF}" presName="nodeTx" presStyleLbl="node1" presStyleIdx="1" presStyleCnt="7">
        <dgm:presLayoutVars>
          <dgm:bulletEnabled val="1"/>
        </dgm:presLayoutVars>
      </dgm:prSet>
      <dgm:spPr/>
    </dgm:pt>
    <dgm:pt modelId="{2CF0DBD8-EF6C-4188-B61F-C319A036CC83}" type="pres">
      <dgm:prSet presAssocID="{3E734682-6751-425D-BB59-8ED17F8579CF}" presName="invisiNode" presStyleLbl="node1" presStyleIdx="1" presStyleCnt="7"/>
      <dgm:spPr/>
    </dgm:pt>
    <dgm:pt modelId="{36F7984F-D419-4F61-8D5D-9C7F4A4932AF}" type="pres">
      <dgm:prSet presAssocID="{3E734682-6751-425D-BB59-8ED17F8579CF}" presName="imagNode" presStyleLbl="fgImgPlace1" presStyleIdx="1" presStyleCnt="7" custScaleX="70345" custScaleY="70346" custLinFactNeighborX="-2445" custLinFactNeighborY="-20901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lobo terráqueo: América con relleno sólido"/>
        </a:ext>
      </dgm:extLst>
    </dgm:pt>
    <dgm:pt modelId="{3358F99E-AD10-4098-9CCB-C134096444B4}" type="pres">
      <dgm:prSet presAssocID="{F205B68C-4973-473B-A0F5-EF415A82EC98}" presName="sibTrans" presStyleLbl="sibTrans2D1" presStyleIdx="0" presStyleCnt="0"/>
      <dgm:spPr/>
    </dgm:pt>
    <dgm:pt modelId="{EF4CE296-09A5-403B-A1F4-CF077C0C7B2D}" type="pres">
      <dgm:prSet presAssocID="{0859AED5-1AE9-489A-A408-E25C537BDC31}" presName="compNode" presStyleCnt="0"/>
      <dgm:spPr/>
    </dgm:pt>
    <dgm:pt modelId="{3BA7D148-0CD6-447D-BAC1-08C3FE853100}" type="pres">
      <dgm:prSet presAssocID="{0859AED5-1AE9-489A-A408-E25C537BDC31}" presName="bkgdShape" presStyleLbl="node1" presStyleIdx="2" presStyleCnt="7"/>
      <dgm:spPr/>
    </dgm:pt>
    <dgm:pt modelId="{5C70185B-BD65-4660-BB84-A48E75AA2CF7}" type="pres">
      <dgm:prSet presAssocID="{0859AED5-1AE9-489A-A408-E25C537BDC31}" presName="nodeTx" presStyleLbl="node1" presStyleIdx="2" presStyleCnt="7">
        <dgm:presLayoutVars>
          <dgm:bulletEnabled val="1"/>
        </dgm:presLayoutVars>
      </dgm:prSet>
      <dgm:spPr/>
    </dgm:pt>
    <dgm:pt modelId="{49EF6093-49A2-4A59-9507-9C2623CA1CAC}" type="pres">
      <dgm:prSet presAssocID="{0859AED5-1AE9-489A-A408-E25C537BDC31}" presName="invisiNode" presStyleLbl="node1" presStyleIdx="2" presStyleCnt="7"/>
      <dgm:spPr/>
    </dgm:pt>
    <dgm:pt modelId="{7C4EA6B5-662A-4DAC-92F4-D7952E2D5CF2}" type="pres">
      <dgm:prSet presAssocID="{0859AED5-1AE9-489A-A408-E25C537BDC31}" presName="imagNode" presStyleLbl="fgImgPlace1" presStyleIdx="2" presStyleCnt="7" custScaleX="70345" custScaleY="70346" custLinFactNeighborX="-2445" custLinFactNeighborY="-20901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pretón de manos con relleno sólido"/>
        </a:ext>
      </dgm:extLst>
    </dgm:pt>
    <dgm:pt modelId="{324B548C-7507-4FA2-BF09-205449E64CDC}" type="pres">
      <dgm:prSet presAssocID="{1CEA3CE0-0954-450E-A9A8-73D7B62683CA}" presName="sibTrans" presStyleLbl="sibTrans2D1" presStyleIdx="0" presStyleCnt="0"/>
      <dgm:spPr/>
    </dgm:pt>
    <dgm:pt modelId="{4081B8F8-3343-4704-AA67-D5682E03F571}" type="pres">
      <dgm:prSet presAssocID="{57D3C218-403E-4317-9737-FDF2E413AA14}" presName="compNode" presStyleCnt="0"/>
      <dgm:spPr/>
    </dgm:pt>
    <dgm:pt modelId="{D2C5200B-8111-49D7-9435-589BDDA44300}" type="pres">
      <dgm:prSet presAssocID="{57D3C218-403E-4317-9737-FDF2E413AA14}" presName="bkgdShape" presStyleLbl="node1" presStyleIdx="3" presStyleCnt="7"/>
      <dgm:spPr/>
    </dgm:pt>
    <dgm:pt modelId="{340D1941-A533-48E4-A039-5DCD1754AAF1}" type="pres">
      <dgm:prSet presAssocID="{57D3C218-403E-4317-9737-FDF2E413AA14}" presName="nodeTx" presStyleLbl="node1" presStyleIdx="3" presStyleCnt="7">
        <dgm:presLayoutVars>
          <dgm:bulletEnabled val="1"/>
        </dgm:presLayoutVars>
      </dgm:prSet>
      <dgm:spPr/>
    </dgm:pt>
    <dgm:pt modelId="{4D3502CD-7DD5-483C-BD36-E1CC52F0C3EA}" type="pres">
      <dgm:prSet presAssocID="{57D3C218-403E-4317-9737-FDF2E413AA14}" presName="invisiNode" presStyleLbl="node1" presStyleIdx="3" presStyleCnt="7"/>
      <dgm:spPr/>
    </dgm:pt>
    <dgm:pt modelId="{A15146D4-D249-4FF8-89EF-A71CB73B960A}" type="pres">
      <dgm:prSet presAssocID="{57D3C218-403E-4317-9737-FDF2E413AA14}" presName="imagNode" presStyleLbl="fgImgPlace1" presStyleIdx="3" presStyleCnt="7" custScaleX="70345" custScaleY="70346" custLinFactNeighborX="-2445" custLinFactNeighborY="-20901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rtapapeles comprobado con relleno sólido"/>
        </a:ext>
      </dgm:extLst>
    </dgm:pt>
    <dgm:pt modelId="{A706CE88-CD94-4FFF-B4E4-5320EE996ABA}" type="pres">
      <dgm:prSet presAssocID="{4C357ED7-FE2A-43AF-8A6A-65451A542D56}" presName="sibTrans" presStyleLbl="sibTrans2D1" presStyleIdx="0" presStyleCnt="0"/>
      <dgm:spPr/>
    </dgm:pt>
    <dgm:pt modelId="{9A07C3F5-89B8-4F16-AF68-A7E56013E00A}" type="pres">
      <dgm:prSet presAssocID="{7FE03B7A-DD31-478B-A366-95D270FBF79A}" presName="compNode" presStyleCnt="0"/>
      <dgm:spPr/>
    </dgm:pt>
    <dgm:pt modelId="{A35B938F-976E-478D-B32D-2F4C251C1169}" type="pres">
      <dgm:prSet presAssocID="{7FE03B7A-DD31-478B-A366-95D270FBF79A}" presName="bkgdShape" presStyleLbl="node1" presStyleIdx="4" presStyleCnt="7"/>
      <dgm:spPr/>
    </dgm:pt>
    <dgm:pt modelId="{A7C48A8F-753F-40AE-BBE3-DA7AD71297B3}" type="pres">
      <dgm:prSet presAssocID="{7FE03B7A-DD31-478B-A366-95D270FBF79A}" presName="nodeTx" presStyleLbl="node1" presStyleIdx="4" presStyleCnt="7">
        <dgm:presLayoutVars>
          <dgm:bulletEnabled val="1"/>
        </dgm:presLayoutVars>
      </dgm:prSet>
      <dgm:spPr/>
    </dgm:pt>
    <dgm:pt modelId="{1162B555-181C-4801-BDAF-EEDF8168AA9D}" type="pres">
      <dgm:prSet presAssocID="{7FE03B7A-DD31-478B-A366-95D270FBF79A}" presName="invisiNode" presStyleLbl="node1" presStyleIdx="4" presStyleCnt="7"/>
      <dgm:spPr/>
    </dgm:pt>
    <dgm:pt modelId="{B6CACFF4-E57E-4466-B8CA-6E915F48CDA3}" type="pres">
      <dgm:prSet presAssocID="{7FE03B7A-DD31-478B-A366-95D270FBF79A}" presName="imagNode" presStyleLbl="fgImgPlace1" presStyleIdx="4" presStyleCnt="7" custScaleX="70345" custScaleY="70346" custLinFactNeighborX="-2445" custLinFactNeighborY="-20901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rdido con relleno sólido"/>
        </a:ext>
      </dgm:extLst>
    </dgm:pt>
    <dgm:pt modelId="{CFBEAE61-7F71-46DA-8172-B4AB7F3BA6A2}" type="pres">
      <dgm:prSet presAssocID="{464BACE7-9988-474B-B216-9669B8A2F753}" presName="sibTrans" presStyleLbl="sibTrans2D1" presStyleIdx="0" presStyleCnt="0"/>
      <dgm:spPr/>
    </dgm:pt>
    <dgm:pt modelId="{DFDC31E1-4E4A-4E5C-AA03-AD47D6221B2D}" type="pres">
      <dgm:prSet presAssocID="{ACC4DD73-E7FA-49B4-95C2-443F6A349902}" presName="compNode" presStyleCnt="0"/>
      <dgm:spPr/>
    </dgm:pt>
    <dgm:pt modelId="{3C6597F5-7D5F-4084-A98A-72C45BE5206B}" type="pres">
      <dgm:prSet presAssocID="{ACC4DD73-E7FA-49B4-95C2-443F6A349902}" presName="bkgdShape" presStyleLbl="node1" presStyleIdx="5" presStyleCnt="7"/>
      <dgm:spPr/>
    </dgm:pt>
    <dgm:pt modelId="{6EE7DCFE-1BEA-4065-88CC-82F7009E9A0F}" type="pres">
      <dgm:prSet presAssocID="{ACC4DD73-E7FA-49B4-95C2-443F6A349902}" presName="nodeTx" presStyleLbl="node1" presStyleIdx="5" presStyleCnt="7">
        <dgm:presLayoutVars>
          <dgm:bulletEnabled val="1"/>
        </dgm:presLayoutVars>
      </dgm:prSet>
      <dgm:spPr/>
    </dgm:pt>
    <dgm:pt modelId="{D72EFCD4-0212-408B-BD70-72827445A553}" type="pres">
      <dgm:prSet presAssocID="{ACC4DD73-E7FA-49B4-95C2-443F6A349902}" presName="invisiNode" presStyleLbl="node1" presStyleIdx="5" presStyleCnt="7"/>
      <dgm:spPr/>
    </dgm:pt>
    <dgm:pt modelId="{549F6E85-EC6B-4C2A-9B95-F54BE427FF5D}" type="pres">
      <dgm:prSet presAssocID="{ACC4DD73-E7FA-49B4-95C2-443F6A349902}" presName="imagNode" presStyleLbl="fgImgPlace1" presStyleIdx="5" presStyleCnt="7" custScaleX="70345" custScaleY="70346" custLinFactNeighborX="-2445" custLinFactNeighborY="-20901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zclar con relleno sólido"/>
        </a:ext>
      </dgm:extLst>
    </dgm:pt>
    <dgm:pt modelId="{B2D27DD4-5703-4276-ADD0-76390E174FAB}" type="pres">
      <dgm:prSet presAssocID="{A68FE685-0E5E-4581-A0CB-8B2A6A1F4CC4}" presName="sibTrans" presStyleLbl="sibTrans2D1" presStyleIdx="0" presStyleCnt="0"/>
      <dgm:spPr/>
    </dgm:pt>
    <dgm:pt modelId="{5AED9349-739D-48CF-99D1-34233495A908}" type="pres">
      <dgm:prSet presAssocID="{251E35EB-AB7B-481D-A9B0-379433534425}" presName="compNode" presStyleCnt="0"/>
      <dgm:spPr/>
    </dgm:pt>
    <dgm:pt modelId="{3D6E7CDF-6A40-44DA-AD00-B4A6E64864C9}" type="pres">
      <dgm:prSet presAssocID="{251E35EB-AB7B-481D-A9B0-379433534425}" presName="bkgdShape" presStyleLbl="node1" presStyleIdx="6" presStyleCnt="7"/>
      <dgm:spPr/>
    </dgm:pt>
    <dgm:pt modelId="{DF0E2DFF-03BD-4523-B867-6F8EF0F6E5FE}" type="pres">
      <dgm:prSet presAssocID="{251E35EB-AB7B-481D-A9B0-379433534425}" presName="nodeTx" presStyleLbl="node1" presStyleIdx="6" presStyleCnt="7">
        <dgm:presLayoutVars>
          <dgm:bulletEnabled val="1"/>
        </dgm:presLayoutVars>
      </dgm:prSet>
      <dgm:spPr/>
    </dgm:pt>
    <dgm:pt modelId="{ECE59410-C13B-49F3-A744-130D755286BF}" type="pres">
      <dgm:prSet presAssocID="{251E35EB-AB7B-481D-A9B0-379433534425}" presName="invisiNode" presStyleLbl="node1" presStyleIdx="6" presStyleCnt="7"/>
      <dgm:spPr/>
    </dgm:pt>
    <dgm:pt modelId="{E9F0BD27-2E2B-4F50-915A-8B9AF33F365C}" type="pres">
      <dgm:prSet presAssocID="{251E35EB-AB7B-481D-A9B0-379433534425}" presName="imagNode" presStyleLbl="fgImgPlace1" presStyleIdx="6" presStyleCnt="7" custScaleX="70345" custScaleY="70346" custLinFactNeighborX="-2445" custLinFactNeighborY="-20901"/>
      <dgm:spPr>
        <a:blipFill>
          <a:blip xmlns:r="http://schemas.openxmlformats.org/officeDocument/2006/relationships"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so superior con relleno sólido"/>
        </a:ext>
      </dgm:extLst>
    </dgm:pt>
  </dgm:ptLst>
  <dgm:cxnLst>
    <dgm:cxn modelId="{1EE95D06-1972-44D9-9434-B17EE074FBAF}" type="presOf" srcId="{57D3C218-403E-4317-9737-FDF2E413AA14}" destId="{D2C5200B-8111-49D7-9435-589BDDA44300}" srcOrd="0" destOrd="0" presId="urn:microsoft.com/office/officeart/2005/8/layout/hList7"/>
    <dgm:cxn modelId="{0E8BA024-8F0B-4F83-8645-47B33C2CC00A}" type="presOf" srcId="{A68FE685-0E5E-4581-A0CB-8B2A6A1F4CC4}" destId="{B2D27DD4-5703-4276-ADD0-76390E174FAB}" srcOrd="0" destOrd="0" presId="urn:microsoft.com/office/officeart/2005/8/layout/hList7"/>
    <dgm:cxn modelId="{B4B7682F-BE60-42DC-96CC-B1C3352E4589}" srcId="{939D1564-8E63-4F02-8B42-7ECD7386D63B}" destId="{ACC4DD73-E7FA-49B4-95C2-443F6A349902}" srcOrd="5" destOrd="0" parTransId="{E49AFBA1-93FB-4A48-B841-16FB10BEA574}" sibTransId="{A68FE685-0E5E-4581-A0CB-8B2A6A1F4CC4}"/>
    <dgm:cxn modelId="{8EF60D35-5D0F-4FBC-B791-A7B16732C6E7}" type="presOf" srcId="{E3C25BE4-2C58-4D73-8D3B-40F5C8915D27}" destId="{FDFB94C5-836E-41D2-9101-4A475BCDD31E}" srcOrd="0" destOrd="0" presId="urn:microsoft.com/office/officeart/2005/8/layout/hList7"/>
    <dgm:cxn modelId="{42282739-543A-4D3F-9D96-323EDF83617B}" type="presOf" srcId="{1CEA3CE0-0954-450E-A9A8-73D7B62683CA}" destId="{324B548C-7507-4FA2-BF09-205449E64CDC}" srcOrd="0" destOrd="0" presId="urn:microsoft.com/office/officeart/2005/8/layout/hList7"/>
    <dgm:cxn modelId="{65EBBA68-B18C-49D8-BA06-0793179C9E40}" type="presOf" srcId="{464BACE7-9988-474B-B216-9669B8A2F753}" destId="{CFBEAE61-7F71-46DA-8172-B4AB7F3BA6A2}" srcOrd="0" destOrd="0" presId="urn:microsoft.com/office/officeart/2005/8/layout/hList7"/>
    <dgm:cxn modelId="{7C7C3F78-2EBE-478E-BB76-AA9E1E9F97E5}" type="presOf" srcId="{7FE03B7A-DD31-478B-A366-95D270FBF79A}" destId="{A35B938F-976E-478D-B32D-2F4C251C1169}" srcOrd="0" destOrd="0" presId="urn:microsoft.com/office/officeart/2005/8/layout/hList7"/>
    <dgm:cxn modelId="{21538D7C-5994-4FCB-81E7-0A36866A1445}" type="presOf" srcId="{0859AED5-1AE9-489A-A408-E25C537BDC31}" destId="{3BA7D148-0CD6-447D-BAC1-08C3FE853100}" srcOrd="0" destOrd="0" presId="urn:microsoft.com/office/officeart/2005/8/layout/hList7"/>
    <dgm:cxn modelId="{95B39F8E-77BA-4243-A8A3-BDC098A48D54}" type="presOf" srcId="{4C357ED7-FE2A-43AF-8A6A-65451A542D56}" destId="{A706CE88-CD94-4FFF-B4E4-5320EE996ABA}" srcOrd="0" destOrd="0" presId="urn:microsoft.com/office/officeart/2005/8/layout/hList7"/>
    <dgm:cxn modelId="{8F9DB390-1D8B-42F5-A244-81BEF316ADC9}" type="presOf" srcId="{6559CFE8-DDFC-474E-B584-5BFBF5F13244}" destId="{EEF43F94-4D5F-45A6-918D-C2B407017929}" srcOrd="0" destOrd="0" presId="urn:microsoft.com/office/officeart/2005/8/layout/hList7"/>
    <dgm:cxn modelId="{1D165C97-03E5-41E4-B46F-D1DE04F93B64}" type="presOf" srcId="{57D3C218-403E-4317-9737-FDF2E413AA14}" destId="{340D1941-A533-48E4-A039-5DCD1754AAF1}" srcOrd="1" destOrd="0" presId="urn:microsoft.com/office/officeart/2005/8/layout/hList7"/>
    <dgm:cxn modelId="{09498DA1-145D-461C-9EA3-3030E4230BBB}" type="presOf" srcId="{251E35EB-AB7B-481D-A9B0-379433534425}" destId="{3D6E7CDF-6A40-44DA-AD00-B4A6E64864C9}" srcOrd="0" destOrd="0" presId="urn:microsoft.com/office/officeart/2005/8/layout/hList7"/>
    <dgm:cxn modelId="{1ED13CA6-1F0C-46B8-AA55-8A7E3BD4970D}" srcId="{939D1564-8E63-4F02-8B42-7ECD7386D63B}" destId="{0859AED5-1AE9-489A-A408-E25C537BDC31}" srcOrd="2" destOrd="0" parTransId="{9CB5B3BC-E824-40A1-AE91-9CED4B329FB3}" sibTransId="{1CEA3CE0-0954-450E-A9A8-73D7B62683CA}"/>
    <dgm:cxn modelId="{7349CCA6-6FFF-4F7E-AFC3-B434C4743A5C}" type="presOf" srcId="{3E734682-6751-425D-BB59-8ED17F8579CF}" destId="{17BAA02D-F962-4E05-A544-0FF4DC667C70}" srcOrd="0" destOrd="0" presId="urn:microsoft.com/office/officeart/2005/8/layout/hList7"/>
    <dgm:cxn modelId="{C676D1A7-F33B-468C-AA1B-1CE0C50EB875}" srcId="{939D1564-8E63-4F02-8B42-7ECD7386D63B}" destId="{57D3C218-403E-4317-9737-FDF2E413AA14}" srcOrd="3" destOrd="0" parTransId="{D051E67D-792E-45F2-A72D-8B8371437FCA}" sibTransId="{4C357ED7-FE2A-43AF-8A6A-65451A542D56}"/>
    <dgm:cxn modelId="{CFAD96A8-4FAD-4C94-A297-925F14ADD173}" type="presOf" srcId="{ACC4DD73-E7FA-49B4-95C2-443F6A349902}" destId="{3C6597F5-7D5F-4084-A98A-72C45BE5206B}" srcOrd="0" destOrd="0" presId="urn:microsoft.com/office/officeart/2005/8/layout/hList7"/>
    <dgm:cxn modelId="{6C8A5DAA-224F-4047-B93B-8A9C79FE9041}" type="presOf" srcId="{ACC4DD73-E7FA-49B4-95C2-443F6A349902}" destId="{6EE7DCFE-1BEA-4065-88CC-82F7009E9A0F}" srcOrd="1" destOrd="0" presId="urn:microsoft.com/office/officeart/2005/8/layout/hList7"/>
    <dgm:cxn modelId="{D73165C8-86AF-4048-B268-16ACED466276}" srcId="{939D1564-8E63-4F02-8B42-7ECD7386D63B}" destId="{7FE03B7A-DD31-478B-A366-95D270FBF79A}" srcOrd="4" destOrd="0" parTransId="{9CC440D2-458D-4628-B983-65EB83DDB2C1}" sibTransId="{464BACE7-9988-474B-B216-9669B8A2F753}"/>
    <dgm:cxn modelId="{E0674CCD-4D40-4605-B984-B5E610F6BD3F}" srcId="{939D1564-8E63-4F02-8B42-7ECD7386D63B}" destId="{3E734682-6751-425D-BB59-8ED17F8579CF}" srcOrd="1" destOrd="0" parTransId="{EE544EEF-BE44-4D25-BD5C-F995D660D248}" sibTransId="{F205B68C-4973-473B-A0F5-EF415A82EC98}"/>
    <dgm:cxn modelId="{F25DF0D0-636A-4B90-B125-0EE833166474}" type="presOf" srcId="{6559CFE8-DDFC-474E-B584-5BFBF5F13244}" destId="{257D248D-7C50-4846-9E73-4D7AAEDF8998}" srcOrd="1" destOrd="0" presId="urn:microsoft.com/office/officeart/2005/8/layout/hList7"/>
    <dgm:cxn modelId="{5A721DD2-67CB-4DF3-9887-97D625E5FCC4}" srcId="{939D1564-8E63-4F02-8B42-7ECD7386D63B}" destId="{6559CFE8-DDFC-474E-B584-5BFBF5F13244}" srcOrd="0" destOrd="0" parTransId="{483D2039-E8C7-4F0C-81D9-55C1485D9AB8}" sibTransId="{E3C25BE4-2C58-4D73-8D3B-40F5C8915D27}"/>
    <dgm:cxn modelId="{2A4E95D8-B3E1-4E83-8D83-67B08D4E570B}" srcId="{939D1564-8E63-4F02-8B42-7ECD7386D63B}" destId="{251E35EB-AB7B-481D-A9B0-379433534425}" srcOrd="6" destOrd="0" parTransId="{16D1E1FF-2060-49C9-B887-9A137498E12F}" sibTransId="{E584FA84-146E-47EA-91A6-CCB93C40B913}"/>
    <dgm:cxn modelId="{FE5908D9-EE87-440E-81FA-95BBF0B40BF0}" type="presOf" srcId="{F205B68C-4973-473B-A0F5-EF415A82EC98}" destId="{3358F99E-AD10-4098-9CCB-C134096444B4}" srcOrd="0" destOrd="0" presId="urn:microsoft.com/office/officeart/2005/8/layout/hList7"/>
    <dgm:cxn modelId="{473413DC-93D1-401C-9CAF-4DCA6BFF36CE}" type="presOf" srcId="{7FE03B7A-DD31-478B-A366-95D270FBF79A}" destId="{A7C48A8F-753F-40AE-BBE3-DA7AD71297B3}" srcOrd="1" destOrd="0" presId="urn:microsoft.com/office/officeart/2005/8/layout/hList7"/>
    <dgm:cxn modelId="{53923BDD-9879-4EEE-85AD-278F10A56843}" type="presOf" srcId="{0859AED5-1AE9-489A-A408-E25C537BDC31}" destId="{5C70185B-BD65-4660-BB84-A48E75AA2CF7}" srcOrd="1" destOrd="0" presId="urn:microsoft.com/office/officeart/2005/8/layout/hList7"/>
    <dgm:cxn modelId="{C561B5EE-5367-4CD3-96C3-9D67A3FED8D4}" type="presOf" srcId="{939D1564-8E63-4F02-8B42-7ECD7386D63B}" destId="{8AD24EF3-9829-4AC2-B1B5-385BB8A2A966}" srcOrd="0" destOrd="0" presId="urn:microsoft.com/office/officeart/2005/8/layout/hList7"/>
    <dgm:cxn modelId="{4D1291F2-1DED-4BC0-8D30-BD25274B2320}" type="presOf" srcId="{251E35EB-AB7B-481D-A9B0-379433534425}" destId="{DF0E2DFF-03BD-4523-B867-6F8EF0F6E5FE}" srcOrd="1" destOrd="0" presId="urn:microsoft.com/office/officeart/2005/8/layout/hList7"/>
    <dgm:cxn modelId="{CCBEA8FB-DB75-44EA-A99A-A4070E942EDB}" type="presOf" srcId="{3E734682-6751-425D-BB59-8ED17F8579CF}" destId="{54641E9F-9C42-4D07-A94F-9BAC11F454C3}" srcOrd="1" destOrd="0" presId="urn:microsoft.com/office/officeart/2005/8/layout/hList7"/>
    <dgm:cxn modelId="{CCF08C98-F101-429C-92AC-A6D7432EB236}" type="presParOf" srcId="{8AD24EF3-9829-4AC2-B1B5-385BB8A2A966}" destId="{643D918B-3F07-4F5D-B054-EB6F37328053}" srcOrd="0" destOrd="0" presId="urn:microsoft.com/office/officeart/2005/8/layout/hList7"/>
    <dgm:cxn modelId="{D2A99E20-F196-43BD-91AB-64635D599C7D}" type="presParOf" srcId="{8AD24EF3-9829-4AC2-B1B5-385BB8A2A966}" destId="{C157A2F4-D9BC-4884-AF2E-7EAEFA1A65B4}" srcOrd="1" destOrd="0" presId="urn:microsoft.com/office/officeart/2005/8/layout/hList7"/>
    <dgm:cxn modelId="{860EC869-6750-4BB2-995A-495EE7BC5270}" type="presParOf" srcId="{C157A2F4-D9BC-4884-AF2E-7EAEFA1A65B4}" destId="{F30028BC-BE75-4DD0-BEDB-D8E28C8173F0}" srcOrd="0" destOrd="0" presId="urn:microsoft.com/office/officeart/2005/8/layout/hList7"/>
    <dgm:cxn modelId="{5A8D6C75-7646-4C14-A4E3-DB61C4464E16}" type="presParOf" srcId="{F30028BC-BE75-4DD0-BEDB-D8E28C8173F0}" destId="{EEF43F94-4D5F-45A6-918D-C2B407017929}" srcOrd="0" destOrd="0" presId="urn:microsoft.com/office/officeart/2005/8/layout/hList7"/>
    <dgm:cxn modelId="{95E94CAA-6C20-4CCC-B1C8-ADDE550F3AF6}" type="presParOf" srcId="{F30028BC-BE75-4DD0-BEDB-D8E28C8173F0}" destId="{257D248D-7C50-4846-9E73-4D7AAEDF8998}" srcOrd="1" destOrd="0" presId="urn:microsoft.com/office/officeart/2005/8/layout/hList7"/>
    <dgm:cxn modelId="{2CEA2A44-AC65-43C3-9324-3878389F9FF2}" type="presParOf" srcId="{F30028BC-BE75-4DD0-BEDB-D8E28C8173F0}" destId="{DC052479-E768-46CD-841E-AEB9C43E79E9}" srcOrd="2" destOrd="0" presId="urn:microsoft.com/office/officeart/2005/8/layout/hList7"/>
    <dgm:cxn modelId="{EDFF1EB5-600C-45E8-A1BB-7C8B0AC0140B}" type="presParOf" srcId="{F30028BC-BE75-4DD0-BEDB-D8E28C8173F0}" destId="{888D22A8-1775-426D-907E-7AE55BA2D2EA}" srcOrd="3" destOrd="0" presId="urn:microsoft.com/office/officeart/2005/8/layout/hList7"/>
    <dgm:cxn modelId="{44B50651-70D8-487C-AD22-7F6A848F54AF}" type="presParOf" srcId="{C157A2F4-D9BC-4884-AF2E-7EAEFA1A65B4}" destId="{FDFB94C5-836E-41D2-9101-4A475BCDD31E}" srcOrd="1" destOrd="0" presId="urn:microsoft.com/office/officeart/2005/8/layout/hList7"/>
    <dgm:cxn modelId="{2BCE21ED-EC49-4370-A959-41EEECA87988}" type="presParOf" srcId="{C157A2F4-D9BC-4884-AF2E-7EAEFA1A65B4}" destId="{2A2DE521-F97B-40EE-B4A7-5EC25E0A9A42}" srcOrd="2" destOrd="0" presId="urn:microsoft.com/office/officeart/2005/8/layout/hList7"/>
    <dgm:cxn modelId="{EE637CC5-847C-4069-B98A-27AFB106B31D}" type="presParOf" srcId="{2A2DE521-F97B-40EE-B4A7-5EC25E0A9A42}" destId="{17BAA02D-F962-4E05-A544-0FF4DC667C70}" srcOrd="0" destOrd="0" presId="urn:microsoft.com/office/officeart/2005/8/layout/hList7"/>
    <dgm:cxn modelId="{2030B87F-51B9-446C-A7D5-DEA40357E6EF}" type="presParOf" srcId="{2A2DE521-F97B-40EE-B4A7-5EC25E0A9A42}" destId="{54641E9F-9C42-4D07-A94F-9BAC11F454C3}" srcOrd="1" destOrd="0" presId="urn:microsoft.com/office/officeart/2005/8/layout/hList7"/>
    <dgm:cxn modelId="{4BD640E3-AB7D-4093-A5DC-9176A7AF1B4B}" type="presParOf" srcId="{2A2DE521-F97B-40EE-B4A7-5EC25E0A9A42}" destId="{2CF0DBD8-EF6C-4188-B61F-C319A036CC83}" srcOrd="2" destOrd="0" presId="urn:microsoft.com/office/officeart/2005/8/layout/hList7"/>
    <dgm:cxn modelId="{0B94A4CA-DB15-4690-BA6D-B698AFB69530}" type="presParOf" srcId="{2A2DE521-F97B-40EE-B4A7-5EC25E0A9A42}" destId="{36F7984F-D419-4F61-8D5D-9C7F4A4932AF}" srcOrd="3" destOrd="0" presId="urn:microsoft.com/office/officeart/2005/8/layout/hList7"/>
    <dgm:cxn modelId="{5E7BC75B-6BC9-44B6-87C6-5EA203BB5284}" type="presParOf" srcId="{C157A2F4-D9BC-4884-AF2E-7EAEFA1A65B4}" destId="{3358F99E-AD10-4098-9CCB-C134096444B4}" srcOrd="3" destOrd="0" presId="urn:microsoft.com/office/officeart/2005/8/layout/hList7"/>
    <dgm:cxn modelId="{5E3790D0-ED70-44E3-A4C1-59FEA29C8F94}" type="presParOf" srcId="{C157A2F4-D9BC-4884-AF2E-7EAEFA1A65B4}" destId="{EF4CE296-09A5-403B-A1F4-CF077C0C7B2D}" srcOrd="4" destOrd="0" presId="urn:microsoft.com/office/officeart/2005/8/layout/hList7"/>
    <dgm:cxn modelId="{EC17818B-CAAD-47AD-9A08-394FFFAD9947}" type="presParOf" srcId="{EF4CE296-09A5-403B-A1F4-CF077C0C7B2D}" destId="{3BA7D148-0CD6-447D-BAC1-08C3FE853100}" srcOrd="0" destOrd="0" presId="urn:microsoft.com/office/officeart/2005/8/layout/hList7"/>
    <dgm:cxn modelId="{C03113FC-3C23-4728-8DED-E039168D924A}" type="presParOf" srcId="{EF4CE296-09A5-403B-A1F4-CF077C0C7B2D}" destId="{5C70185B-BD65-4660-BB84-A48E75AA2CF7}" srcOrd="1" destOrd="0" presId="urn:microsoft.com/office/officeart/2005/8/layout/hList7"/>
    <dgm:cxn modelId="{1D99E662-6489-4895-8CD2-063EE5DD286E}" type="presParOf" srcId="{EF4CE296-09A5-403B-A1F4-CF077C0C7B2D}" destId="{49EF6093-49A2-4A59-9507-9C2623CA1CAC}" srcOrd="2" destOrd="0" presId="urn:microsoft.com/office/officeart/2005/8/layout/hList7"/>
    <dgm:cxn modelId="{A09C86D2-C537-4933-998F-CEFD96177DD3}" type="presParOf" srcId="{EF4CE296-09A5-403B-A1F4-CF077C0C7B2D}" destId="{7C4EA6B5-662A-4DAC-92F4-D7952E2D5CF2}" srcOrd="3" destOrd="0" presId="urn:microsoft.com/office/officeart/2005/8/layout/hList7"/>
    <dgm:cxn modelId="{59D05362-0DD1-4AB6-9412-0CECD26D47C1}" type="presParOf" srcId="{C157A2F4-D9BC-4884-AF2E-7EAEFA1A65B4}" destId="{324B548C-7507-4FA2-BF09-205449E64CDC}" srcOrd="5" destOrd="0" presId="urn:microsoft.com/office/officeart/2005/8/layout/hList7"/>
    <dgm:cxn modelId="{CE393AEC-FD93-48B3-B3CB-918ADB2EB457}" type="presParOf" srcId="{C157A2F4-D9BC-4884-AF2E-7EAEFA1A65B4}" destId="{4081B8F8-3343-4704-AA67-D5682E03F571}" srcOrd="6" destOrd="0" presId="urn:microsoft.com/office/officeart/2005/8/layout/hList7"/>
    <dgm:cxn modelId="{6E616F65-B0AA-4B66-9E82-05F598680122}" type="presParOf" srcId="{4081B8F8-3343-4704-AA67-D5682E03F571}" destId="{D2C5200B-8111-49D7-9435-589BDDA44300}" srcOrd="0" destOrd="0" presId="urn:microsoft.com/office/officeart/2005/8/layout/hList7"/>
    <dgm:cxn modelId="{E41E7C85-8D3C-472D-B2A1-BF045A814C56}" type="presParOf" srcId="{4081B8F8-3343-4704-AA67-D5682E03F571}" destId="{340D1941-A533-48E4-A039-5DCD1754AAF1}" srcOrd="1" destOrd="0" presId="urn:microsoft.com/office/officeart/2005/8/layout/hList7"/>
    <dgm:cxn modelId="{6403303D-C506-4888-AEB5-B9C9029694F1}" type="presParOf" srcId="{4081B8F8-3343-4704-AA67-D5682E03F571}" destId="{4D3502CD-7DD5-483C-BD36-E1CC52F0C3EA}" srcOrd="2" destOrd="0" presId="urn:microsoft.com/office/officeart/2005/8/layout/hList7"/>
    <dgm:cxn modelId="{16AF6D7D-202E-4130-95FE-69B927515BDA}" type="presParOf" srcId="{4081B8F8-3343-4704-AA67-D5682E03F571}" destId="{A15146D4-D249-4FF8-89EF-A71CB73B960A}" srcOrd="3" destOrd="0" presId="urn:microsoft.com/office/officeart/2005/8/layout/hList7"/>
    <dgm:cxn modelId="{F4D88676-2A00-4305-9E61-A81324D8BCBA}" type="presParOf" srcId="{C157A2F4-D9BC-4884-AF2E-7EAEFA1A65B4}" destId="{A706CE88-CD94-4FFF-B4E4-5320EE996ABA}" srcOrd="7" destOrd="0" presId="urn:microsoft.com/office/officeart/2005/8/layout/hList7"/>
    <dgm:cxn modelId="{A4E308A8-9A41-4565-92D7-F547D12D1C9F}" type="presParOf" srcId="{C157A2F4-D9BC-4884-AF2E-7EAEFA1A65B4}" destId="{9A07C3F5-89B8-4F16-AF68-A7E56013E00A}" srcOrd="8" destOrd="0" presId="urn:microsoft.com/office/officeart/2005/8/layout/hList7"/>
    <dgm:cxn modelId="{F5A75365-9ABA-4564-80D4-94EBB5BEEC39}" type="presParOf" srcId="{9A07C3F5-89B8-4F16-AF68-A7E56013E00A}" destId="{A35B938F-976E-478D-B32D-2F4C251C1169}" srcOrd="0" destOrd="0" presId="urn:microsoft.com/office/officeart/2005/8/layout/hList7"/>
    <dgm:cxn modelId="{377A090C-25EA-47CD-97E2-E5E6936A04F7}" type="presParOf" srcId="{9A07C3F5-89B8-4F16-AF68-A7E56013E00A}" destId="{A7C48A8F-753F-40AE-BBE3-DA7AD71297B3}" srcOrd="1" destOrd="0" presId="urn:microsoft.com/office/officeart/2005/8/layout/hList7"/>
    <dgm:cxn modelId="{07FC25DA-A5A1-4073-BB9B-20594430FA09}" type="presParOf" srcId="{9A07C3F5-89B8-4F16-AF68-A7E56013E00A}" destId="{1162B555-181C-4801-BDAF-EEDF8168AA9D}" srcOrd="2" destOrd="0" presId="urn:microsoft.com/office/officeart/2005/8/layout/hList7"/>
    <dgm:cxn modelId="{2608D747-8D0F-4662-85DE-7085AA8DF91C}" type="presParOf" srcId="{9A07C3F5-89B8-4F16-AF68-A7E56013E00A}" destId="{B6CACFF4-E57E-4466-B8CA-6E915F48CDA3}" srcOrd="3" destOrd="0" presId="urn:microsoft.com/office/officeart/2005/8/layout/hList7"/>
    <dgm:cxn modelId="{2D45ED37-5C9B-411C-A298-7EFAE5942BD1}" type="presParOf" srcId="{C157A2F4-D9BC-4884-AF2E-7EAEFA1A65B4}" destId="{CFBEAE61-7F71-46DA-8172-B4AB7F3BA6A2}" srcOrd="9" destOrd="0" presId="urn:microsoft.com/office/officeart/2005/8/layout/hList7"/>
    <dgm:cxn modelId="{621AAF90-CD0C-4AAC-823F-437CB6323CC2}" type="presParOf" srcId="{C157A2F4-D9BC-4884-AF2E-7EAEFA1A65B4}" destId="{DFDC31E1-4E4A-4E5C-AA03-AD47D6221B2D}" srcOrd="10" destOrd="0" presId="urn:microsoft.com/office/officeart/2005/8/layout/hList7"/>
    <dgm:cxn modelId="{804304D5-5F9F-45CD-A5CF-35EEF4C5C627}" type="presParOf" srcId="{DFDC31E1-4E4A-4E5C-AA03-AD47D6221B2D}" destId="{3C6597F5-7D5F-4084-A98A-72C45BE5206B}" srcOrd="0" destOrd="0" presId="urn:microsoft.com/office/officeart/2005/8/layout/hList7"/>
    <dgm:cxn modelId="{04B6FE12-F90E-428B-A312-51421173EC69}" type="presParOf" srcId="{DFDC31E1-4E4A-4E5C-AA03-AD47D6221B2D}" destId="{6EE7DCFE-1BEA-4065-88CC-82F7009E9A0F}" srcOrd="1" destOrd="0" presId="urn:microsoft.com/office/officeart/2005/8/layout/hList7"/>
    <dgm:cxn modelId="{BDD33B05-0D0D-47A0-B843-3162D3A341D9}" type="presParOf" srcId="{DFDC31E1-4E4A-4E5C-AA03-AD47D6221B2D}" destId="{D72EFCD4-0212-408B-BD70-72827445A553}" srcOrd="2" destOrd="0" presId="urn:microsoft.com/office/officeart/2005/8/layout/hList7"/>
    <dgm:cxn modelId="{79D98A8E-41FB-46FF-A7EF-D4BFBB57C151}" type="presParOf" srcId="{DFDC31E1-4E4A-4E5C-AA03-AD47D6221B2D}" destId="{549F6E85-EC6B-4C2A-9B95-F54BE427FF5D}" srcOrd="3" destOrd="0" presId="urn:microsoft.com/office/officeart/2005/8/layout/hList7"/>
    <dgm:cxn modelId="{8FCDC0B7-0828-414E-BFB6-F01E15D71BB7}" type="presParOf" srcId="{C157A2F4-D9BC-4884-AF2E-7EAEFA1A65B4}" destId="{B2D27DD4-5703-4276-ADD0-76390E174FAB}" srcOrd="11" destOrd="0" presId="urn:microsoft.com/office/officeart/2005/8/layout/hList7"/>
    <dgm:cxn modelId="{3F6AF8AF-0878-4FE4-8B26-DE1082E51677}" type="presParOf" srcId="{C157A2F4-D9BC-4884-AF2E-7EAEFA1A65B4}" destId="{5AED9349-739D-48CF-99D1-34233495A908}" srcOrd="12" destOrd="0" presId="urn:microsoft.com/office/officeart/2005/8/layout/hList7"/>
    <dgm:cxn modelId="{2B635CC5-583E-4383-BF02-32459A4C01FE}" type="presParOf" srcId="{5AED9349-739D-48CF-99D1-34233495A908}" destId="{3D6E7CDF-6A40-44DA-AD00-B4A6E64864C9}" srcOrd="0" destOrd="0" presId="urn:microsoft.com/office/officeart/2005/8/layout/hList7"/>
    <dgm:cxn modelId="{EFE24606-3E0B-4676-8798-EE405D8B408D}" type="presParOf" srcId="{5AED9349-739D-48CF-99D1-34233495A908}" destId="{DF0E2DFF-03BD-4523-B867-6F8EF0F6E5FE}" srcOrd="1" destOrd="0" presId="urn:microsoft.com/office/officeart/2005/8/layout/hList7"/>
    <dgm:cxn modelId="{C7CEE2C5-CD5C-45A3-AF46-C2EBA3E7CF9F}" type="presParOf" srcId="{5AED9349-739D-48CF-99D1-34233495A908}" destId="{ECE59410-C13B-49F3-A744-130D755286BF}" srcOrd="2" destOrd="0" presId="urn:microsoft.com/office/officeart/2005/8/layout/hList7"/>
    <dgm:cxn modelId="{59DA1405-9929-442C-BFB3-87D759986C6E}" type="presParOf" srcId="{5AED9349-739D-48CF-99D1-34233495A908}" destId="{E9F0BD27-2E2B-4F50-915A-8B9AF33F365C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7F1F5B-06C8-4972-85FE-EAB59198E1BC}" type="doc">
      <dgm:prSet loTypeId="urn:microsoft.com/office/officeart/2005/8/layout/h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CO"/>
        </a:p>
      </dgm:t>
    </dgm:pt>
    <dgm:pt modelId="{3CB8ED2B-6911-4116-BB28-938AF6B4FCCC}">
      <dgm:prSet phldrT="[Texto]"/>
      <dgm:spPr/>
      <dgm:t>
        <a:bodyPr/>
        <a:lstStyle/>
        <a:p>
          <a:r>
            <a:rPr lang="es-CO" b="1" dirty="0">
              <a:latin typeface="Work Sans Light" pitchFamily="2" charset="0"/>
            </a:rPr>
            <a:t>Subsistema de Formación para el trabajo SFT</a:t>
          </a:r>
        </a:p>
      </dgm:t>
    </dgm:pt>
    <dgm:pt modelId="{7FA9CAD2-878E-4C26-8F78-7D05AE953C62}" type="parTrans" cxnId="{DA451937-8A1E-4211-BD37-08CCD17D5026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0A46D1EB-5A8A-4FEA-A69A-7E7D399BBA1C}" type="sibTrans" cxnId="{DA451937-8A1E-4211-BD37-08CCD17D5026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648793D3-DABE-45E9-B442-7BC1A52B277D}">
      <dgm:prSet phldrT="[Texto]"/>
      <dgm:spPr/>
      <dgm:t>
        <a:bodyPr/>
        <a:lstStyle/>
        <a:p>
          <a:r>
            <a:rPr lang="es-ES" dirty="0">
              <a:latin typeface="Work Sans Light" pitchFamily="2" charset="0"/>
            </a:rPr>
            <a:t>Conjunto de normas, políticas, instituciones, actores, procesos, instrumentos y acciones para cualificar a las personas con pertinencia, calidad y oportunidad, mediante </a:t>
          </a:r>
          <a:r>
            <a:rPr lang="es-ES" b="1" dirty="0">
              <a:latin typeface="Work Sans Light" pitchFamily="2" charset="0"/>
            </a:rPr>
            <a:t>programas de Formación para el Trabajo</a:t>
          </a:r>
          <a:r>
            <a:rPr lang="es-ES" dirty="0">
              <a:latin typeface="Work Sans Light" pitchFamily="2" charset="0"/>
            </a:rPr>
            <a:t> diseñados teniendo como referente los </a:t>
          </a:r>
          <a:r>
            <a:rPr lang="es-ES" b="1" dirty="0">
              <a:latin typeface="Work Sans Light" pitchFamily="2" charset="0"/>
            </a:rPr>
            <a:t>catálogos sectoriales de cualificaciones</a:t>
          </a:r>
          <a:r>
            <a:rPr lang="es-ES" dirty="0">
              <a:latin typeface="Work Sans Light" pitchFamily="2" charset="0"/>
            </a:rPr>
            <a:t>, siguiendo los lineamientos del Sistema Nacional de Cualificaciones - SNC, y conforme con los niveles del Marco Nacional de Cualificaciones - MNC. </a:t>
          </a:r>
          <a:endParaRPr lang="es-CO" dirty="0">
            <a:latin typeface="Work Sans Light" pitchFamily="2" charset="0"/>
          </a:endParaRPr>
        </a:p>
      </dgm:t>
    </dgm:pt>
    <dgm:pt modelId="{372BC730-01EB-4BE7-93A2-B7D1C367267A}" type="parTrans" cxnId="{3F627B82-3293-4F10-906F-E33CB8919BED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FBDD3BB5-5D87-4221-A38B-544997E84A19}" type="sibTrans" cxnId="{3F627B82-3293-4F10-906F-E33CB8919BED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0072ACB1-8E19-499C-979B-397E17F3DA68}">
      <dgm:prSet phldrT="[Texto]"/>
      <dgm:spPr/>
      <dgm:t>
        <a:bodyPr/>
        <a:lstStyle/>
        <a:p>
          <a:r>
            <a:rPr lang="es-ES" b="1" dirty="0">
              <a:latin typeface="Work Sans Light" pitchFamily="2" charset="0"/>
            </a:rPr>
            <a:t>Aseguramiento de la Calidad del Subsistema de Formación para el Trabajo - ACFT.</a:t>
          </a:r>
          <a:endParaRPr lang="es-CO" b="1" dirty="0">
            <a:latin typeface="Work Sans Light" pitchFamily="2" charset="0"/>
          </a:endParaRPr>
        </a:p>
      </dgm:t>
    </dgm:pt>
    <dgm:pt modelId="{99F3A597-4518-45AA-B126-2465C9AD0BBE}" type="parTrans" cxnId="{7DAB9E95-54AA-4597-8B3E-20B98EE256B1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19483316-965D-414C-895F-FAF47BFFA0CE}" type="sibTrans" cxnId="{7DAB9E95-54AA-4597-8B3E-20B98EE256B1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69E630AC-62F1-4D54-A576-376447D27C2E}">
      <dgm:prSet phldrT="[Texto]"/>
      <dgm:spPr/>
      <dgm:t>
        <a:bodyPr/>
        <a:lstStyle/>
        <a:p>
          <a:r>
            <a:rPr lang="es-ES" dirty="0">
              <a:latin typeface="Work Sans Light" pitchFamily="2" charset="0"/>
            </a:rPr>
            <a:t>Conjunto de políticas, normas, condiciones y mecanismos destinados:</a:t>
          </a:r>
          <a:endParaRPr lang="es-CO" dirty="0">
            <a:latin typeface="Work Sans Light" pitchFamily="2" charset="0"/>
          </a:endParaRPr>
        </a:p>
      </dgm:t>
    </dgm:pt>
    <dgm:pt modelId="{3D10CD60-BDD2-4C11-8BAD-9E861BE87D7F}" type="parTrans" cxnId="{461E0518-9C08-4D6C-A27A-D623536B4833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014B876C-D6F1-4D7F-A875-04BB4F01A791}" type="sibTrans" cxnId="{461E0518-9C08-4D6C-A27A-D623536B4833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B4CAAE94-CA19-4424-9E2D-A753FE4F150E}">
      <dgm:prSet phldrT="[Texto]"/>
      <dgm:spPr/>
      <dgm:t>
        <a:bodyPr/>
        <a:lstStyle/>
        <a:p>
          <a:r>
            <a:rPr lang="es-ES" dirty="0">
              <a:latin typeface="Work Sans Light" pitchFamily="2" charset="0"/>
            </a:rPr>
            <a:t>(i) al logro y la promoción de la excelencia en los resultados de los programas de la formación para el trabajo y su impacto social en las personas certificadas, </a:t>
          </a:r>
          <a:endParaRPr lang="es-CO" dirty="0">
            <a:latin typeface="Work Sans Light" pitchFamily="2" charset="0"/>
          </a:endParaRPr>
        </a:p>
      </dgm:t>
    </dgm:pt>
    <dgm:pt modelId="{9744CD01-D3B4-4B8B-91F4-B7B79DA880FA}" type="parTrans" cxnId="{8828377B-8924-4066-9A4B-B28B19F10A18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235C050C-ECA9-40CB-8D85-F49060937F3A}" type="sibTrans" cxnId="{8828377B-8924-4066-9A4B-B28B19F10A18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B1091835-C29B-4399-96D2-E28361B8379F}">
      <dgm:prSet phldrT="[Texto]"/>
      <dgm:spPr/>
      <dgm:t>
        <a:bodyPr/>
        <a:lstStyle/>
        <a:p>
          <a:r>
            <a:rPr lang="es-ES" dirty="0">
              <a:latin typeface="Work Sans Light" pitchFamily="2" charset="0"/>
            </a:rPr>
            <a:t>(</a:t>
          </a:r>
          <a:r>
            <a:rPr lang="es-ES" dirty="0" err="1">
              <a:latin typeface="Work Sans Light" pitchFamily="2" charset="0"/>
            </a:rPr>
            <a:t>ii</a:t>
          </a:r>
          <a:r>
            <a:rPr lang="es-ES" dirty="0">
              <a:latin typeface="Work Sans Light" pitchFamily="2" charset="0"/>
            </a:rPr>
            <a:t>) el reconocimiento en el mercado laboral de los certificados del Subsistema de Formación para el Trabajo - SFT, </a:t>
          </a:r>
          <a:endParaRPr lang="es-CO" dirty="0">
            <a:latin typeface="Work Sans Light" pitchFamily="2" charset="0"/>
          </a:endParaRPr>
        </a:p>
      </dgm:t>
    </dgm:pt>
    <dgm:pt modelId="{99702DCC-6DCA-49E4-8194-20104BF81F9E}" type="parTrans" cxnId="{AE816F71-B98C-48B7-AF46-A81B25D9251C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B74B2773-8B0F-4633-AB40-DEE1CA3B4C87}" type="sibTrans" cxnId="{AE816F71-B98C-48B7-AF46-A81B25D9251C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A02AF72B-3CC7-4097-B6CA-CAADD8BA0B45}">
      <dgm:prSet phldrT="[Texto]"/>
      <dgm:spPr/>
      <dgm:t>
        <a:bodyPr/>
        <a:lstStyle/>
        <a:p>
          <a:r>
            <a:rPr lang="es-ES" dirty="0">
              <a:latin typeface="Work Sans Light" pitchFamily="2" charset="0"/>
            </a:rPr>
            <a:t>(</a:t>
          </a:r>
          <a:r>
            <a:rPr lang="es-ES" dirty="0" err="1">
              <a:latin typeface="Work Sans Light" pitchFamily="2" charset="0"/>
            </a:rPr>
            <a:t>iii</a:t>
          </a:r>
          <a:r>
            <a:rPr lang="es-ES" dirty="0">
              <a:latin typeface="Work Sans Light" pitchFamily="2" charset="0"/>
            </a:rPr>
            <a:t>) la mejora continua en la gestión, implementación e impacto de los resultados de los programas del Subsistema de Formación para el Trabajo. </a:t>
          </a:r>
          <a:endParaRPr lang="es-CO" dirty="0">
            <a:latin typeface="Work Sans Light" pitchFamily="2" charset="0"/>
          </a:endParaRPr>
        </a:p>
      </dgm:t>
    </dgm:pt>
    <dgm:pt modelId="{65BC604B-F400-4079-9278-AC623C806DF7}" type="parTrans" cxnId="{019AA257-D2E8-47FF-BAC6-2B110F3E07A3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7773D03B-66C9-4A64-985F-526C11B77806}" type="sibTrans" cxnId="{019AA257-D2E8-47FF-BAC6-2B110F3E07A3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BBB4D0A4-8BD3-44E7-8C1D-16DA8BF1858D}" type="pres">
      <dgm:prSet presAssocID="{797F1F5B-06C8-4972-85FE-EAB59198E1BC}" presName="Name0" presStyleCnt="0">
        <dgm:presLayoutVars>
          <dgm:dir/>
          <dgm:animLvl val="lvl"/>
          <dgm:resizeHandles val="exact"/>
        </dgm:presLayoutVars>
      </dgm:prSet>
      <dgm:spPr/>
    </dgm:pt>
    <dgm:pt modelId="{408F9C01-9852-4172-888E-9CAA9483F0B4}" type="pres">
      <dgm:prSet presAssocID="{3CB8ED2B-6911-4116-BB28-938AF6B4FCCC}" presName="composite" presStyleCnt="0"/>
      <dgm:spPr/>
    </dgm:pt>
    <dgm:pt modelId="{B5AE133A-F218-4C45-970E-8E253BF6A484}" type="pres">
      <dgm:prSet presAssocID="{3CB8ED2B-6911-4116-BB28-938AF6B4FCCC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20781530-C17B-439A-8978-4FCF1C431F0E}" type="pres">
      <dgm:prSet presAssocID="{3CB8ED2B-6911-4116-BB28-938AF6B4FCCC}" presName="desTx" presStyleLbl="alignAccFollowNode1" presStyleIdx="0" presStyleCnt="2">
        <dgm:presLayoutVars>
          <dgm:bulletEnabled val="1"/>
        </dgm:presLayoutVars>
      </dgm:prSet>
      <dgm:spPr/>
    </dgm:pt>
    <dgm:pt modelId="{8E60736B-7F8D-44A6-9A03-67EE13C42040}" type="pres">
      <dgm:prSet presAssocID="{0A46D1EB-5A8A-4FEA-A69A-7E7D399BBA1C}" presName="space" presStyleCnt="0"/>
      <dgm:spPr/>
    </dgm:pt>
    <dgm:pt modelId="{4516E8F3-7671-451B-9D73-0651655BF78E}" type="pres">
      <dgm:prSet presAssocID="{0072ACB1-8E19-499C-979B-397E17F3DA68}" presName="composite" presStyleCnt="0"/>
      <dgm:spPr/>
    </dgm:pt>
    <dgm:pt modelId="{17D74BBC-17A9-40C4-BE71-0B6430050CFA}" type="pres">
      <dgm:prSet presAssocID="{0072ACB1-8E19-499C-979B-397E17F3DA6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F41F2821-DE21-46DE-8351-D2C31E1A8F6D}" type="pres">
      <dgm:prSet presAssocID="{0072ACB1-8E19-499C-979B-397E17F3DA68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16AD1416-7FB4-4CC8-9D77-1AB3C45D053A}" type="presOf" srcId="{3CB8ED2B-6911-4116-BB28-938AF6B4FCCC}" destId="{B5AE133A-F218-4C45-970E-8E253BF6A484}" srcOrd="0" destOrd="0" presId="urn:microsoft.com/office/officeart/2005/8/layout/hList1"/>
    <dgm:cxn modelId="{461E0518-9C08-4D6C-A27A-D623536B4833}" srcId="{0072ACB1-8E19-499C-979B-397E17F3DA68}" destId="{69E630AC-62F1-4D54-A576-376447D27C2E}" srcOrd="0" destOrd="0" parTransId="{3D10CD60-BDD2-4C11-8BAD-9E861BE87D7F}" sibTransId="{014B876C-D6F1-4D7F-A875-04BB4F01A791}"/>
    <dgm:cxn modelId="{121BFD20-854F-4B22-9244-E914F58982BE}" type="presOf" srcId="{648793D3-DABE-45E9-B442-7BC1A52B277D}" destId="{20781530-C17B-439A-8978-4FCF1C431F0E}" srcOrd="0" destOrd="0" presId="urn:microsoft.com/office/officeart/2005/8/layout/hList1"/>
    <dgm:cxn modelId="{2EC4A32E-738B-4BE1-80FB-6F6425C2D73C}" type="presOf" srcId="{B4CAAE94-CA19-4424-9E2D-A753FE4F150E}" destId="{F41F2821-DE21-46DE-8351-D2C31E1A8F6D}" srcOrd="0" destOrd="1" presId="urn:microsoft.com/office/officeart/2005/8/layout/hList1"/>
    <dgm:cxn modelId="{DA451937-8A1E-4211-BD37-08CCD17D5026}" srcId="{797F1F5B-06C8-4972-85FE-EAB59198E1BC}" destId="{3CB8ED2B-6911-4116-BB28-938AF6B4FCCC}" srcOrd="0" destOrd="0" parTransId="{7FA9CAD2-878E-4C26-8F78-7D05AE953C62}" sibTransId="{0A46D1EB-5A8A-4FEA-A69A-7E7D399BBA1C}"/>
    <dgm:cxn modelId="{3E829840-5B86-41E0-9538-C2474D161A54}" type="presOf" srcId="{69E630AC-62F1-4D54-A576-376447D27C2E}" destId="{F41F2821-DE21-46DE-8351-D2C31E1A8F6D}" srcOrd="0" destOrd="0" presId="urn:microsoft.com/office/officeart/2005/8/layout/hList1"/>
    <dgm:cxn modelId="{AE816F71-B98C-48B7-AF46-A81B25D9251C}" srcId="{0072ACB1-8E19-499C-979B-397E17F3DA68}" destId="{B1091835-C29B-4399-96D2-E28361B8379F}" srcOrd="2" destOrd="0" parTransId="{99702DCC-6DCA-49E4-8194-20104BF81F9E}" sibTransId="{B74B2773-8B0F-4633-AB40-DEE1CA3B4C87}"/>
    <dgm:cxn modelId="{019AA257-D2E8-47FF-BAC6-2B110F3E07A3}" srcId="{0072ACB1-8E19-499C-979B-397E17F3DA68}" destId="{A02AF72B-3CC7-4097-B6CA-CAADD8BA0B45}" srcOrd="3" destOrd="0" parTransId="{65BC604B-F400-4079-9278-AC623C806DF7}" sibTransId="{7773D03B-66C9-4A64-985F-526C11B77806}"/>
    <dgm:cxn modelId="{8828377B-8924-4066-9A4B-B28B19F10A18}" srcId="{0072ACB1-8E19-499C-979B-397E17F3DA68}" destId="{B4CAAE94-CA19-4424-9E2D-A753FE4F150E}" srcOrd="1" destOrd="0" parTransId="{9744CD01-D3B4-4B8B-91F4-B7B79DA880FA}" sibTransId="{235C050C-ECA9-40CB-8D85-F49060937F3A}"/>
    <dgm:cxn modelId="{3F627B82-3293-4F10-906F-E33CB8919BED}" srcId="{3CB8ED2B-6911-4116-BB28-938AF6B4FCCC}" destId="{648793D3-DABE-45E9-B442-7BC1A52B277D}" srcOrd="0" destOrd="0" parTransId="{372BC730-01EB-4BE7-93A2-B7D1C367267A}" sibTransId="{FBDD3BB5-5D87-4221-A38B-544997E84A19}"/>
    <dgm:cxn modelId="{7DAB9E95-54AA-4597-8B3E-20B98EE256B1}" srcId="{797F1F5B-06C8-4972-85FE-EAB59198E1BC}" destId="{0072ACB1-8E19-499C-979B-397E17F3DA68}" srcOrd="1" destOrd="0" parTransId="{99F3A597-4518-45AA-B126-2465C9AD0BBE}" sibTransId="{19483316-965D-414C-895F-FAF47BFFA0CE}"/>
    <dgm:cxn modelId="{7564D199-261F-424F-A946-55BFBF363B11}" type="presOf" srcId="{797F1F5B-06C8-4972-85FE-EAB59198E1BC}" destId="{BBB4D0A4-8BD3-44E7-8C1D-16DA8BF1858D}" srcOrd="0" destOrd="0" presId="urn:microsoft.com/office/officeart/2005/8/layout/hList1"/>
    <dgm:cxn modelId="{FD26F9AE-6EAD-4163-9F57-DEA3848780D5}" type="presOf" srcId="{0072ACB1-8E19-499C-979B-397E17F3DA68}" destId="{17D74BBC-17A9-40C4-BE71-0B6430050CFA}" srcOrd="0" destOrd="0" presId="urn:microsoft.com/office/officeart/2005/8/layout/hList1"/>
    <dgm:cxn modelId="{4F3458D0-452D-4474-AF98-CE32B50B53C1}" type="presOf" srcId="{B1091835-C29B-4399-96D2-E28361B8379F}" destId="{F41F2821-DE21-46DE-8351-D2C31E1A8F6D}" srcOrd="0" destOrd="2" presId="urn:microsoft.com/office/officeart/2005/8/layout/hList1"/>
    <dgm:cxn modelId="{3670F1D2-CB06-4DC3-816C-DFC5012B5863}" type="presOf" srcId="{A02AF72B-3CC7-4097-B6CA-CAADD8BA0B45}" destId="{F41F2821-DE21-46DE-8351-D2C31E1A8F6D}" srcOrd="0" destOrd="3" presId="urn:microsoft.com/office/officeart/2005/8/layout/hList1"/>
    <dgm:cxn modelId="{D2FD77D8-3525-4CEB-B530-F776E7EA29C4}" type="presParOf" srcId="{BBB4D0A4-8BD3-44E7-8C1D-16DA8BF1858D}" destId="{408F9C01-9852-4172-888E-9CAA9483F0B4}" srcOrd="0" destOrd="0" presId="urn:microsoft.com/office/officeart/2005/8/layout/hList1"/>
    <dgm:cxn modelId="{DF86A6CC-9812-40DF-9A40-24384B417F3B}" type="presParOf" srcId="{408F9C01-9852-4172-888E-9CAA9483F0B4}" destId="{B5AE133A-F218-4C45-970E-8E253BF6A484}" srcOrd="0" destOrd="0" presId="urn:microsoft.com/office/officeart/2005/8/layout/hList1"/>
    <dgm:cxn modelId="{84C9B450-33D6-4291-BA22-67B2E2A53E4A}" type="presParOf" srcId="{408F9C01-9852-4172-888E-9CAA9483F0B4}" destId="{20781530-C17B-439A-8978-4FCF1C431F0E}" srcOrd="1" destOrd="0" presId="urn:microsoft.com/office/officeart/2005/8/layout/hList1"/>
    <dgm:cxn modelId="{4350983E-878F-4766-A698-23F359551A3C}" type="presParOf" srcId="{BBB4D0A4-8BD3-44E7-8C1D-16DA8BF1858D}" destId="{8E60736B-7F8D-44A6-9A03-67EE13C42040}" srcOrd="1" destOrd="0" presId="urn:microsoft.com/office/officeart/2005/8/layout/hList1"/>
    <dgm:cxn modelId="{D75EF2AB-07A4-409F-A77B-B0CEDE16588F}" type="presParOf" srcId="{BBB4D0A4-8BD3-44E7-8C1D-16DA8BF1858D}" destId="{4516E8F3-7671-451B-9D73-0651655BF78E}" srcOrd="2" destOrd="0" presId="urn:microsoft.com/office/officeart/2005/8/layout/hList1"/>
    <dgm:cxn modelId="{2E913C49-5240-4AA5-966F-B301C02EA179}" type="presParOf" srcId="{4516E8F3-7671-451B-9D73-0651655BF78E}" destId="{17D74BBC-17A9-40C4-BE71-0B6430050CFA}" srcOrd="0" destOrd="0" presId="urn:microsoft.com/office/officeart/2005/8/layout/hList1"/>
    <dgm:cxn modelId="{6BCF7DF7-238B-48D2-9D76-83475211AA3A}" type="presParOf" srcId="{4516E8F3-7671-451B-9D73-0651655BF78E}" destId="{F41F2821-DE21-46DE-8351-D2C31E1A8F6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AF73614-F772-4ADD-A623-8D4DC67D5421}" type="doc">
      <dgm:prSet loTypeId="urn:microsoft.com/office/officeart/2005/8/layout/bProcess3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BC5A5DD3-6EB1-46B8-B47F-1CA0BA018837}">
      <dgm:prSet phldrT="[Texto]" custT="1"/>
      <dgm:spPr/>
      <dgm:t>
        <a:bodyPr/>
        <a:lstStyle/>
        <a:p>
          <a:r>
            <a:rPr lang="es-ES" sz="1200" b="0">
              <a:latin typeface="Work Sans Light" pitchFamily="2" charset="0"/>
            </a:rPr>
            <a:t>Participación en el diseño de cualificaciones</a:t>
          </a:r>
        </a:p>
      </dgm:t>
    </dgm:pt>
    <dgm:pt modelId="{89958E67-2226-493B-8DC0-A35340519987}" type="parTrans" cxnId="{CF25B1DB-5B4D-45DC-A975-9911720DBD82}">
      <dgm:prSet/>
      <dgm:spPr/>
      <dgm:t>
        <a:bodyPr/>
        <a:lstStyle/>
        <a:p>
          <a:endParaRPr lang="es-ES" sz="2800" b="0">
            <a:solidFill>
              <a:schemeClr val="tx1"/>
            </a:solidFill>
            <a:latin typeface="Work Sans Light" pitchFamily="2" charset="0"/>
          </a:endParaRPr>
        </a:p>
      </dgm:t>
    </dgm:pt>
    <dgm:pt modelId="{88CF2A56-EA4E-4DC6-A695-A8CEFD2F706A}" type="sibTrans" cxnId="{CF25B1DB-5B4D-45DC-A975-9911720DBD82}">
      <dgm:prSet custT="1"/>
      <dgm:spPr/>
      <dgm:t>
        <a:bodyPr/>
        <a:lstStyle/>
        <a:p>
          <a:endParaRPr lang="es-ES" sz="2800" b="0">
            <a:solidFill>
              <a:schemeClr val="tx1"/>
            </a:solidFill>
            <a:latin typeface="Work Sans Light" pitchFamily="2" charset="0"/>
          </a:endParaRPr>
        </a:p>
      </dgm:t>
    </dgm:pt>
    <dgm:pt modelId="{C934912A-4965-4B56-B7F5-93C85F6687EB}">
      <dgm:prSet phldrT="[Texto]" custT="1"/>
      <dgm:spPr/>
      <dgm:t>
        <a:bodyPr/>
        <a:lstStyle/>
        <a:p>
          <a:r>
            <a:rPr lang="es-ES" sz="1200" b="0" dirty="0">
              <a:latin typeface="Work Sans Light" pitchFamily="2" charset="0"/>
            </a:rPr>
            <a:t>Cargue de información al aplicativo </a:t>
          </a:r>
          <a:r>
            <a:rPr lang="es-ES" sz="1200" b="0" dirty="0" err="1">
              <a:latin typeface="Work Sans Light" pitchFamily="2" charset="0"/>
            </a:rPr>
            <a:t>MinTrabajo</a:t>
          </a:r>
          <a:endParaRPr lang="es-ES" sz="1200" b="0" dirty="0">
            <a:latin typeface="Work Sans Light" pitchFamily="2" charset="0"/>
          </a:endParaRPr>
        </a:p>
      </dgm:t>
    </dgm:pt>
    <dgm:pt modelId="{BAE73676-EFCD-491C-B1C6-E71854136806}" type="parTrans" cxnId="{B0A74226-B1BF-4999-807D-45DD03F715E2}">
      <dgm:prSet/>
      <dgm:spPr/>
      <dgm:t>
        <a:bodyPr/>
        <a:lstStyle/>
        <a:p>
          <a:endParaRPr lang="es-ES" sz="2800" b="0">
            <a:solidFill>
              <a:schemeClr val="tx1"/>
            </a:solidFill>
            <a:latin typeface="Work Sans Light" pitchFamily="2" charset="0"/>
          </a:endParaRPr>
        </a:p>
      </dgm:t>
    </dgm:pt>
    <dgm:pt modelId="{4A7C146C-17D1-4D63-B6EF-370345DB557C}" type="sibTrans" cxnId="{B0A74226-B1BF-4999-807D-45DD03F715E2}">
      <dgm:prSet custT="1"/>
      <dgm:spPr/>
      <dgm:t>
        <a:bodyPr/>
        <a:lstStyle/>
        <a:p>
          <a:endParaRPr lang="es-ES" sz="2800" b="0">
            <a:solidFill>
              <a:schemeClr val="tx1"/>
            </a:solidFill>
            <a:latin typeface="Work Sans Light" pitchFamily="2" charset="0"/>
          </a:endParaRPr>
        </a:p>
      </dgm:t>
    </dgm:pt>
    <dgm:pt modelId="{990CF995-2422-40AD-AF83-45B53A923E29}">
      <dgm:prSet phldrT="[Texto]" custT="1"/>
      <dgm:spPr/>
      <dgm:t>
        <a:bodyPr/>
        <a:lstStyle/>
        <a:p>
          <a:r>
            <a:rPr lang="es-ES" sz="1200" b="0">
              <a:latin typeface="Work Sans Light" pitchFamily="2" charset="0"/>
            </a:rPr>
            <a:t>Radicación de aclaraciones</a:t>
          </a:r>
        </a:p>
      </dgm:t>
    </dgm:pt>
    <dgm:pt modelId="{3DFCFC6D-84FE-41AA-B376-86226E006729}" type="parTrans" cxnId="{E32EB085-2B11-46AF-9923-0E3A239038EB}">
      <dgm:prSet/>
      <dgm:spPr/>
      <dgm:t>
        <a:bodyPr/>
        <a:lstStyle/>
        <a:p>
          <a:endParaRPr lang="es-ES" sz="2800" b="0">
            <a:solidFill>
              <a:schemeClr val="tx1"/>
            </a:solidFill>
            <a:latin typeface="Work Sans Light" pitchFamily="2" charset="0"/>
          </a:endParaRPr>
        </a:p>
      </dgm:t>
    </dgm:pt>
    <dgm:pt modelId="{7E6EB697-68F7-492E-B257-40E54830E19B}" type="sibTrans" cxnId="{E32EB085-2B11-46AF-9923-0E3A239038EB}">
      <dgm:prSet custT="1"/>
      <dgm:spPr/>
      <dgm:t>
        <a:bodyPr/>
        <a:lstStyle/>
        <a:p>
          <a:endParaRPr lang="es-ES" sz="2800" b="0">
            <a:solidFill>
              <a:schemeClr val="tx1"/>
            </a:solidFill>
            <a:latin typeface="Work Sans Light" pitchFamily="2" charset="0"/>
          </a:endParaRPr>
        </a:p>
      </dgm:t>
    </dgm:pt>
    <dgm:pt modelId="{E93660C0-27D5-41DB-AA37-408A77204F5A}">
      <dgm:prSet custT="1"/>
      <dgm:spPr/>
      <dgm:t>
        <a:bodyPr/>
        <a:lstStyle/>
        <a:p>
          <a:r>
            <a:rPr lang="es-ES" sz="1200" b="0">
              <a:latin typeface="Work Sans Light" pitchFamily="2" charset="0"/>
            </a:rPr>
            <a:t>Programas Habilitados</a:t>
          </a:r>
        </a:p>
      </dgm:t>
    </dgm:pt>
    <dgm:pt modelId="{71826927-3E62-4D46-B870-6A2E38B03666}" type="parTrans" cxnId="{53E7FA36-DCEC-4D9E-B5A2-4DFCB267F81E}">
      <dgm:prSet/>
      <dgm:spPr/>
      <dgm:t>
        <a:bodyPr/>
        <a:lstStyle/>
        <a:p>
          <a:endParaRPr lang="es-ES" sz="2800" b="0">
            <a:latin typeface="Work Sans Light" pitchFamily="2" charset="0"/>
          </a:endParaRPr>
        </a:p>
      </dgm:t>
    </dgm:pt>
    <dgm:pt modelId="{D29001C2-1D62-46DD-B715-EA9537B229E6}" type="sibTrans" cxnId="{53E7FA36-DCEC-4D9E-B5A2-4DFCB267F81E}">
      <dgm:prSet custT="1"/>
      <dgm:spPr/>
      <dgm:t>
        <a:bodyPr/>
        <a:lstStyle/>
        <a:p>
          <a:endParaRPr lang="es-ES" sz="2800" b="0">
            <a:latin typeface="Work Sans Light" pitchFamily="2" charset="0"/>
          </a:endParaRPr>
        </a:p>
      </dgm:t>
    </dgm:pt>
    <dgm:pt modelId="{6B8B0CD4-5114-4D23-A4C1-B060C259F72A}">
      <dgm:prSet custT="1"/>
      <dgm:spPr/>
      <dgm:t>
        <a:bodyPr/>
        <a:lstStyle/>
        <a:p>
          <a:r>
            <a:rPr lang="es-ES" sz="1200" b="0" dirty="0">
              <a:latin typeface="Work Sans Light" pitchFamily="2" charset="0"/>
            </a:rPr>
            <a:t>Consolidación información con </a:t>
          </a:r>
          <a:r>
            <a:rPr lang="es-ES" sz="1200" b="0" dirty="0" err="1">
              <a:latin typeface="Work Sans Light" pitchFamily="2" charset="0"/>
            </a:rPr>
            <a:t>Cenigraf</a:t>
          </a:r>
          <a:r>
            <a:rPr lang="es-ES" sz="1200" b="0" dirty="0">
              <a:latin typeface="Work Sans Light" pitchFamily="2" charset="0"/>
            </a:rPr>
            <a:t> para habilitación</a:t>
          </a:r>
        </a:p>
      </dgm:t>
    </dgm:pt>
    <dgm:pt modelId="{4BF1B42A-0E7E-4319-AB7C-B696E4806CE8}" type="parTrans" cxnId="{6B391B75-AF9E-41C0-BECB-BB0EF5E70CEC}">
      <dgm:prSet/>
      <dgm:spPr/>
      <dgm:t>
        <a:bodyPr/>
        <a:lstStyle/>
        <a:p>
          <a:endParaRPr lang="es-ES" sz="2800" b="0">
            <a:latin typeface="Work Sans Light" pitchFamily="2" charset="0"/>
          </a:endParaRPr>
        </a:p>
      </dgm:t>
    </dgm:pt>
    <dgm:pt modelId="{347D44B0-B055-4F02-B1C5-BA54FAB08BA5}" type="sibTrans" cxnId="{6B391B75-AF9E-41C0-BECB-BB0EF5E70CEC}">
      <dgm:prSet custT="1"/>
      <dgm:spPr/>
      <dgm:t>
        <a:bodyPr/>
        <a:lstStyle/>
        <a:p>
          <a:endParaRPr lang="es-ES" sz="2800" b="0">
            <a:latin typeface="Work Sans Light" pitchFamily="2" charset="0"/>
          </a:endParaRPr>
        </a:p>
      </dgm:t>
    </dgm:pt>
    <dgm:pt modelId="{CB023BEB-5AAB-4B80-9CB0-E555B4DF63AF}">
      <dgm:prSet custT="1"/>
      <dgm:spPr/>
      <dgm:t>
        <a:bodyPr/>
        <a:lstStyle/>
        <a:p>
          <a:pPr rtl="0"/>
          <a:r>
            <a:rPr lang="es-ES" sz="1200" b="0">
              <a:latin typeface="Work Sans Light" pitchFamily="2" charset="0"/>
            </a:rPr>
            <a:t>Gestión con áreas de la Dirección General</a:t>
          </a:r>
        </a:p>
      </dgm:t>
    </dgm:pt>
    <dgm:pt modelId="{8F1F4266-C13B-4735-AC75-B79890C0B6BE}" type="parTrans" cxnId="{B5BA20E5-8F85-4002-BFE9-B200D5D5329C}">
      <dgm:prSet/>
      <dgm:spPr/>
      <dgm:t>
        <a:bodyPr/>
        <a:lstStyle/>
        <a:p>
          <a:endParaRPr lang="es-ES" sz="2800" b="0">
            <a:latin typeface="Work Sans Light" pitchFamily="2" charset="0"/>
          </a:endParaRPr>
        </a:p>
      </dgm:t>
    </dgm:pt>
    <dgm:pt modelId="{C4013CEC-C00D-471B-8996-43B4F1B9C89C}" type="sibTrans" cxnId="{B5BA20E5-8F85-4002-BFE9-B200D5D5329C}">
      <dgm:prSet custT="1"/>
      <dgm:spPr/>
      <dgm:t>
        <a:bodyPr/>
        <a:lstStyle/>
        <a:p>
          <a:endParaRPr lang="es-ES" sz="2800" b="0">
            <a:latin typeface="Work Sans Light" pitchFamily="2" charset="0"/>
          </a:endParaRPr>
        </a:p>
      </dgm:t>
    </dgm:pt>
    <dgm:pt modelId="{977E73D9-878D-4539-A1DC-BDB8611CD28F}">
      <dgm:prSet custT="1"/>
      <dgm:spPr/>
      <dgm:t>
        <a:bodyPr/>
        <a:lstStyle/>
        <a:p>
          <a:pPr rtl="0"/>
          <a:r>
            <a:rPr lang="es-ES" sz="1200" b="0">
              <a:latin typeface="Work Sans Light" pitchFamily="2" charset="0"/>
            </a:rPr>
            <a:t>Definición de los requisitos para el sistema de información asociado al SFT en el proceso de habilitación  Y autoevaluación de programas por cualificaciones </a:t>
          </a:r>
        </a:p>
      </dgm:t>
    </dgm:pt>
    <dgm:pt modelId="{1F3C08B2-B4C7-4B03-9930-009DF76E542E}" type="parTrans" cxnId="{980B3204-EFF7-4C15-B211-7FADD06AB134}">
      <dgm:prSet/>
      <dgm:spPr/>
      <dgm:t>
        <a:bodyPr/>
        <a:lstStyle/>
        <a:p>
          <a:endParaRPr lang="es-CO" sz="2800" b="0">
            <a:latin typeface="Work Sans Light" pitchFamily="2" charset="0"/>
          </a:endParaRPr>
        </a:p>
      </dgm:t>
    </dgm:pt>
    <dgm:pt modelId="{C51C8CFC-243A-4A1C-BB3D-4C27C62BC720}" type="sibTrans" cxnId="{980B3204-EFF7-4C15-B211-7FADD06AB134}">
      <dgm:prSet/>
      <dgm:spPr/>
      <dgm:t>
        <a:bodyPr/>
        <a:lstStyle/>
        <a:p>
          <a:endParaRPr lang="es-CO" sz="2800" b="0">
            <a:latin typeface="Work Sans Light" pitchFamily="2" charset="0"/>
          </a:endParaRPr>
        </a:p>
      </dgm:t>
    </dgm:pt>
    <dgm:pt modelId="{0B0CBF51-14E9-404E-BE26-79A6D18BC04C}">
      <dgm:prSet phldrT="[Texto]" custT="1"/>
      <dgm:spPr/>
      <dgm:t>
        <a:bodyPr/>
        <a:lstStyle/>
        <a:p>
          <a:r>
            <a:rPr lang="es-ES" sz="1200" b="0">
              <a:latin typeface="Work Sans Light" pitchFamily="2" charset="0"/>
            </a:rPr>
            <a:t>Encuentros presenciales y virtuales DFP – Min Trabajo - </a:t>
          </a:r>
          <a:r>
            <a:rPr lang="es-ES" sz="1200" b="0" err="1">
              <a:latin typeface="Work Sans Light" pitchFamily="2" charset="0"/>
            </a:rPr>
            <a:t>Cenigraf</a:t>
          </a:r>
          <a:endParaRPr lang="es-ES" sz="1200" b="0">
            <a:latin typeface="Work Sans Light" pitchFamily="2" charset="0"/>
          </a:endParaRPr>
        </a:p>
      </dgm:t>
    </dgm:pt>
    <dgm:pt modelId="{8111908E-D573-4DB0-85D4-16D212273822}" type="parTrans" cxnId="{22D4E913-F31A-43A6-A18C-970DA353DB0F}">
      <dgm:prSet/>
      <dgm:spPr/>
      <dgm:t>
        <a:bodyPr/>
        <a:lstStyle/>
        <a:p>
          <a:endParaRPr lang="es-CO" sz="2400" b="0">
            <a:latin typeface="Work Sans Light" pitchFamily="2" charset="0"/>
          </a:endParaRPr>
        </a:p>
      </dgm:t>
    </dgm:pt>
    <dgm:pt modelId="{741E02AD-88F3-4852-A31C-735D9A06C9FE}" type="sibTrans" cxnId="{22D4E913-F31A-43A6-A18C-970DA353DB0F}">
      <dgm:prSet custT="1"/>
      <dgm:spPr/>
      <dgm:t>
        <a:bodyPr/>
        <a:lstStyle/>
        <a:p>
          <a:endParaRPr lang="es-CO" sz="700" b="0">
            <a:latin typeface="Work Sans Light" pitchFamily="2" charset="0"/>
          </a:endParaRPr>
        </a:p>
      </dgm:t>
    </dgm:pt>
    <dgm:pt modelId="{15C4CCC3-D4F6-4BDA-ACCD-BB24C1D4A5B7}">
      <dgm:prSet phldrT="[Texto]" custT="1"/>
      <dgm:spPr/>
      <dgm:t>
        <a:bodyPr/>
        <a:lstStyle/>
        <a:p>
          <a:r>
            <a:rPr lang="es-ES" sz="1200" b="0">
              <a:latin typeface="Work Sans Light" pitchFamily="2" charset="0"/>
            </a:rPr>
            <a:t>Diseño de programas por cualificaciones</a:t>
          </a:r>
        </a:p>
      </dgm:t>
    </dgm:pt>
    <dgm:pt modelId="{52E07F51-8DE5-437B-B815-45CA34FCD5BC}" type="parTrans" cxnId="{6BBC9910-EA40-490C-8B5F-CDFCCDDA8EAC}">
      <dgm:prSet/>
      <dgm:spPr/>
      <dgm:t>
        <a:bodyPr/>
        <a:lstStyle/>
        <a:p>
          <a:endParaRPr lang="es-CO" sz="2400" b="0">
            <a:latin typeface="Work Sans Light" pitchFamily="2" charset="0"/>
          </a:endParaRPr>
        </a:p>
      </dgm:t>
    </dgm:pt>
    <dgm:pt modelId="{E7EFB231-E514-4CA0-BFE2-CB1F37626076}" type="sibTrans" cxnId="{6BBC9910-EA40-490C-8B5F-CDFCCDDA8EAC}">
      <dgm:prSet custT="1"/>
      <dgm:spPr/>
      <dgm:t>
        <a:bodyPr/>
        <a:lstStyle/>
        <a:p>
          <a:endParaRPr lang="es-CO" sz="700" b="0">
            <a:latin typeface="Work Sans Light" pitchFamily="2" charset="0"/>
          </a:endParaRPr>
        </a:p>
      </dgm:t>
    </dgm:pt>
    <dgm:pt modelId="{15E3BBF0-F673-40AB-9A51-C3EFFEC74E9A}">
      <dgm:prSet phldrT="[Texto]" custT="1"/>
      <dgm:spPr/>
      <dgm:t>
        <a:bodyPr/>
        <a:lstStyle/>
        <a:p>
          <a:r>
            <a:rPr lang="es-ES" sz="1200" b="0">
              <a:latin typeface="Work Sans Light" pitchFamily="2" charset="0"/>
            </a:rPr>
            <a:t>Procedimiento de diseño curricular por cualificaciones</a:t>
          </a:r>
        </a:p>
      </dgm:t>
    </dgm:pt>
    <dgm:pt modelId="{7D4DFE96-0B47-47DF-853C-A2776223AA10}" type="parTrans" cxnId="{1909046B-1167-44A1-9881-5A5778AC21F5}">
      <dgm:prSet/>
      <dgm:spPr/>
      <dgm:t>
        <a:bodyPr/>
        <a:lstStyle/>
        <a:p>
          <a:endParaRPr lang="es-CO" sz="2400" b="0">
            <a:latin typeface="Work Sans Light" pitchFamily="2" charset="0"/>
          </a:endParaRPr>
        </a:p>
      </dgm:t>
    </dgm:pt>
    <dgm:pt modelId="{E6262201-11F2-4893-9C66-813F8243507E}" type="sibTrans" cxnId="{1909046B-1167-44A1-9881-5A5778AC21F5}">
      <dgm:prSet custT="1"/>
      <dgm:spPr/>
      <dgm:t>
        <a:bodyPr/>
        <a:lstStyle/>
        <a:p>
          <a:endParaRPr lang="es-CO" sz="700" b="0">
            <a:latin typeface="Work Sans Light" pitchFamily="2" charset="0"/>
          </a:endParaRPr>
        </a:p>
      </dgm:t>
    </dgm:pt>
    <dgm:pt modelId="{FE7DC3AB-7535-47C3-B1FE-E6F28E18B255}">
      <dgm:prSet phldrT="[Texto]" custT="1"/>
      <dgm:spPr/>
      <dgm:t>
        <a:bodyPr/>
        <a:lstStyle/>
        <a:p>
          <a:r>
            <a:rPr lang="es-ES" sz="1200" b="0">
              <a:latin typeface="Work Sans Light" pitchFamily="2" charset="0"/>
            </a:rPr>
            <a:t>Socialización del procedimiento de diseño a entidades de formación para el trabajo</a:t>
          </a:r>
        </a:p>
      </dgm:t>
    </dgm:pt>
    <dgm:pt modelId="{92D777F0-2A7E-477F-90CA-4DB810479386}" type="parTrans" cxnId="{5FB23819-CD3F-4B4F-B516-093C091DC63D}">
      <dgm:prSet/>
      <dgm:spPr/>
      <dgm:t>
        <a:bodyPr/>
        <a:lstStyle/>
        <a:p>
          <a:endParaRPr lang="es-CO" sz="2400" b="0">
            <a:latin typeface="Work Sans Light" pitchFamily="2" charset="0"/>
          </a:endParaRPr>
        </a:p>
      </dgm:t>
    </dgm:pt>
    <dgm:pt modelId="{8EEAF806-FCB5-410C-A526-CCC3A6CF185D}" type="sibTrans" cxnId="{5FB23819-CD3F-4B4F-B516-093C091DC63D}">
      <dgm:prSet custT="1"/>
      <dgm:spPr/>
      <dgm:t>
        <a:bodyPr/>
        <a:lstStyle/>
        <a:p>
          <a:endParaRPr lang="es-CO" sz="700" b="0">
            <a:latin typeface="Work Sans Light" pitchFamily="2" charset="0"/>
          </a:endParaRPr>
        </a:p>
      </dgm:t>
    </dgm:pt>
    <dgm:pt modelId="{682AEEDA-52CA-43FD-9D6F-FA5F68F1A68B}">
      <dgm:prSet phldrT="[Texto]" custT="1"/>
      <dgm:spPr/>
      <dgm:t>
        <a:bodyPr/>
        <a:lstStyle/>
        <a:p>
          <a:r>
            <a:rPr lang="es-ES" sz="1200" b="0">
              <a:latin typeface="Work Sans Light" pitchFamily="2" charset="0"/>
            </a:rPr>
            <a:t>Cartilla de diseño por cualificaciones</a:t>
          </a:r>
        </a:p>
      </dgm:t>
    </dgm:pt>
    <dgm:pt modelId="{7A12E9E2-0534-4E02-B59C-FFFFD2956D69}" type="parTrans" cxnId="{EE3789FC-B61E-42A2-B5CB-64969357D366}">
      <dgm:prSet/>
      <dgm:spPr/>
      <dgm:t>
        <a:bodyPr/>
        <a:lstStyle/>
        <a:p>
          <a:endParaRPr lang="es-CO" sz="2400" b="0">
            <a:latin typeface="Work Sans Light" pitchFamily="2" charset="0"/>
          </a:endParaRPr>
        </a:p>
      </dgm:t>
    </dgm:pt>
    <dgm:pt modelId="{634B9227-9A81-49EE-8E11-993DE59F871D}" type="sibTrans" cxnId="{EE3789FC-B61E-42A2-B5CB-64969357D366}">
      <dgm:prSet custT="1"/>
      <dgm:spPr/>
      <dgm:t>
        <a:bodyPr/>
        <a:lstStyle/>
        <a:p>
          <a:endParaRPr lang="es-CO" sz="700" b="0">
            <a:latin typeface="Work Sans Light" pitchFamily="2" charset="0"/>
          </a:endParaRPr>
        </a:p>
      </dgm:t>
    </dgm:pt>
    <dgm:pt modelId="{0DCC2F78-00DA-4E83-AB7D-E97FDF628BA5}">
      <dgm:prSet phldrT="[Texto]" custT="1"/>
      <dgm:spPr/>
      <dgm:t>
        <a:bodyPr/>
        <a:lstStyle/>
        <a:p>
          <a:pPr rtl="0"/>
          <a:r>
            <a:rPr lang="es-ES" sz="1200" b="0">
              <a:latin typeface="Work Sans Light" pitchFamily="2" charset="0"/>
            </a:rPr>
            <a:t>Concertaciones con Min trabajo para establecer resoluciones de prácticas y duración en horas de los programas</a:t>
          </a:r>
        </a:p>
      </dgm:t>
    </dgm:pt>
    <dgm:pt modelId="{69D6651D-853D-46F7-B22D-27AF77E67D0D}" type="parTrans" cxnId="{9828B8DC-104D-410B-AE1A-60D698723A02}">
      <dgm:prSet/>
      <dgm:spPr/>
      <dgm:t>
        <a:bodyPr/>
        <a:lstStyle/>
        <a:p>
          <a:endParaRPr lang="es-CO" sz="2400">
            <a:latin typeface="Work Sans Light" pitchFamily="2" charset="0"/>
          </a:endParaRPr>
        </a:p>
      </dgm:t>
    </dgm:pt>
    <dgm:pt modelId="{76937099-C442-4372-9E71-63E24AE3631E}" type="sibTrans" cxnId="{9828B8DC-104D-410B-AE1A-60D698723A02}">
      <dgm:prSet custT="1"/>
      <dgm:spPr/>
      <dgm:t>
        <a:bodyPr/>
        <a:lstStyle/>
        <a:p>
          <a:endParaRPr lang="es-CO" sz="700">
            <a:latin typeface="Work Sans Light" pitchFamily="2" charset="0"/>
          </a:endParaRPr>
        </a:p>
      </dgm:t>
    </dgm:pt>
    <dgm:pt modelId="{1A1A6F3D-4DBA-4652-BA43-2DD48AA427F0}" type="pres">
      <dgm:prSet presAssocID="{EAF73614-F772-4ADD-A623-8D4DC67D5421}" presName="Name0" presStyleCnt="0">
        <dgm:presLayoutVars>
          <dgm:dir/>
          <dgm:resizeHandles val="exact"/>
        </dgm:presLayoutVars>
      </dgm:prSet>
      <dgm:spPr/>
    </dgm:pt>
    <dgm:pt modelId="{2A8327EF-A274-4FA2-B11C-E87758975D99}" type="pres">
      <dgm:prSet presAssocID="{BC5A5DD3-6EB1-46B8-B47F-1CA0BA018837}" presName="node" presStyleLbl="node1" presStyleIdx="0" presStyleCnt="13">
        <dgm:presLayoutVars>
          <dgm:bulletEnabled val="1"/>
        </dgm:presLayoutVars>
      </dgm:prSet>
      <dgm:spPr/>
    </dgm:pt>
    <dgm:pt modelId="{3AC0DFC7-FBB0-47A2-9889-CDC9283A64D7}" type="pres">
      <dgm:prSet presAssocID="{88CF2A56-EA4E-4DC6-A695-A8CEFD2F706A}" presName="sibTrans" presStyleLbl="sibTrans1D1" presStyleIdx="0" presStyleCnt="12"/>
      <dgm:spPr/>
    </dgm:pt>
    <dgm:pt modelId="{F0EDBF5E-18AA-4246-9425-9CB71149DB3F}" type="pres">
      <dgm:prSet presAssocID="{88CF2A56-EA4E-4DC6-A695-A8CEFD2F706A}" presName="connectorText" presStyleLbl="sibTrans1D1" presStyleIdx="0" presStyleCnt="12"/>
      <dgm:spPr/>
    </dgm:pt>
    <dgm:pt modelId="{FDBB00BE-9251-4900-A629-41B06390F029}" type="pres">
      <dgm:prSet presAssocID="{15C4CCC3-D4F6-4BDA-ACCD-BB24C1D4A5B7}" presName="node" presStyleLbl="node1" presStyleIdx="1" presStyleCnt="13">
        <dgm:presLayoutVars>
          <dgm:bulletEnabled val="1"/>
        </dgm:presLayoutVars>
      </dgm:prSet>
      <dgm:spPr/>
    </dgm:pt>
    <dgm:pt modelId="{CCD88CAC-3EB6-4D51-B42B-F3FC6239A593}" type="pres">
      <dgm:prSet presAssocID="{E7EFB231-E514-4CA0-BFE2-CB1F37626076}" presName="sibTrans" presStyleLbl="sibTrans1D1" presStyleIdx="1" presStyleCnt="12"/>
      <dgm:spPr/>
    </dgm:pt>
    <dgm:pt modelId="{32F1F88C-221E-44AC-AAEE-66B03F1742DD}" type="pres">
      <dgm:prSet presAssocID="{E7EFB231-E514-4CA0-BFE2-CB1F37626076}" presName="connectorText" presStyleLbl="sibTrans1D1" presStyleIdx="1" presStyleCnt="12"/>
      <dgm:spPr/>
    </dgm:pt>
    <dgm:pt modelId="{9760659C-8F8F-4152-BD53-31464A67D102}" type="pres">
      <dgm:prSet presAssocID="{15E3BBF0-F673-40AB-9A51-C3EFFEC74E9A}" presName="node" presStyleLbl="node1" presStyleIdx="2" presStyleCnt="13">
        <dgm:presLayoutVars>
          <dgm:bulletEnabled val="1"/>
        </dgm:presLayoutVars>
      </dgm:prSet>
      <dgm:spPr/>
    </dgm:pt>
    <dgm:pt modelId="{31D710E3-F7BD-4D54-8741-ADBD8DDFB7A8}" type="pres">
      <dgm:prSet presAssocID="{E6262201-11F2-4893-9C66-813F8243507E}" presName="sibTrans" presStyleLbl="sibTrans1D1" presStyleIdx="2" presStyleCnt="12"/>
      <dgm:spPr/>
    </dgm:pt>
    <dgm:pt modelId="{1D164B7B-0B9A-45BD-8EB5-F649A42FC5D8}" type="pres">
      <dgm:prSet presAssocID="{E6262201-11F2-4893-9C66-813F8243507E}" presName="connectorText" presStyleLbl="sibTrans1D1" presStyleIdx="2" presStyleCnt="12"/>
      <dgm:spPr/>
    </dgm:pt>
    <dgm:pt modelId="{A4F18E7A-E713-4CD7-84AA-26D044397B37}" type="pres">
      <dgm:prSet presAssocID="{682AEEDA-52CA-43FD-9D6F-FA5F68F1A68B}" presName="node" presStyleLbl="node1" presStyleIdx="3" presStyleCnt="13">
        <dgm:presLayoutVars>
          <dgm:bulletEnabled val="1"/>
        </dgm:presLayoutVars>
      </dgm:prSet>
      <dgm:spPr/>
    </dgm:pt>
    <dgm:pt modelId="{235DB7C8-CE34-45F9-ABD1-02B07151164D}" type="pres">
      <dgm:prSet presAssocID="{634B9227-9A81-49EE-8E11-993DE59F871D}" presName="sibTrans" presStyleLbl="sibTrans1D1" presStyleIdx="3" presStyleCnt="12"/>
      <dgm:spPr/>
    </dgm:pt>
    <dgm:pt modelId="{3907DC1C-24E9-4542-8782-CBE51603D601}" type="pres">
      <dgm:prSet presAssocID="{634B9227-9A81-49EE-8E11-993DE59F871D}" presName="connectorText" presStyleLbl="sibTrans1D1" presStyleIdx="3" presStyleCnt="12"/>
      <dgm:spPr/>
    </dgm:pt>
    <dgm:pt modelId="{94E2DB40-136E-4263-A624-E53739BFDCE0}" type="pres">
      <dgm:prSet presAssocID="{FE7DC3AB-7535-47C3-B1FE-E6F28E18B255}" presName="node" presStyleLbl="node1" presStyleIdx="4" presStyleCnt="13">
        <dgm:presLayoutVars>
          <dgm:bulletEnabled val="1"/>
        </dgm:presLayoutVars>
      </dgm:prSet>
      <dgm:spPr/>
    </dgm:pt>
    <dgm:pt modelId="{17AE0A17-084F-4BF3-B0F0-D2611220D4AE}" type="pres">
      <dgm:prSet presAssocID="{8EEAF806-FCB5-410C-A526-CCC3A6CF185D}" presName="sibTrans" presStyleLbl="sibTrans1D1" presStyleIdx="4" presStyleCnt="12"/>
      <dgm:spPr/>
    </dgm:pt>
    <dgm:pt modelId="{70403228-2EAB-4C51-B9B2-E37D9C68AC4E}" type="pres">
      <dgm:prSet presAssocID="{8EEAF806-FCB5-410C-A526-CCC3A6CF185D}" presName="connectorText" presStyleLbl="sibTrans1D1" presStyleIdx="4" presStyleCnt="12"/>
      <dgm:spPr/>
    </dgm:pt>
    <dgm:pt modelId="{8D9D899B-B7EC-4390-AD14-6D87F514CC84}" type="pres">
      <dgm:prSet presAssocID="{0DCC2F78-00DA-4E83-AB7D-E97FDF628BA5}" presName="node" presStyleLbl="node1" presStyleIdx="5" presStyleCnt="13">
        <dgm:presLayoutVars>
          <dgm:bulletEnabled val="1"/>
        </dgm:presLayoutVars>
      </dgm:prSet>
      <dgm:spPr/>
    </dgm:pt>
    <dgm:pt modelId="{635CAF8C-72E5-4BA2-AEE7-5A8B2C5C77AF}" type="pres">
      <dgm:prSet presAssocID="{76937099-C442-4372-9E71-63E24AE3631E}" presName="sibTrans" presStyleLbl="sibTrans1D1" presStyleIdx="5" presStyleCnt="12"/>
      <dgm:spPr/>
    </dgm:pt>
    <dgm:pt modelId="{D86DF197-FB6B-4F35-846B-0A026D8582A4}" type="pres">
      <dgm:prSet presAssocID="{76937099-C442-4372-9E71-63E24AE3631E}" presName="connectorText" presStyleLbl="sibTrans1D1" presStyleIdx="5" presStyleCnt="12"/>
      <dgm:spPr/>
    </dgm:pt>
    <dgm:pt modelId="{F5FAE129-6A2B-46F0-B665-BCF19DEE5433}" type="pres">
      <dgm:prSet presAssocID="{0B0CBF51-14E9-404E-BE26-79A6D18BC04C}" presName="node" presStyleLbl="node1" presStyleIdx="6" presStyleCnt="13">
        <dgm:presLayoutVars>
          <dgm:bulletEnabled val="1"/>
        </dgm:presLayoutVars>
      </dgm:prSet>
      <dgm:spPr/>
    </dgm:pt>
    <dgm:pt modelId="{654EA746-6078-4D1D-8F60-2D9517FE4A5D}" type="pres">
      <dgm:prSet presAssocID="{741E02AD-88F3-4852-A31C-735D9A06C9FE}" presName="sibTrans" presStyleLbl="sibTrans1D1" presStyleIdx="6" presStyleCnt="12"/>
      <dgm:spPr/>
    </dgm:pt>
    <dgm:pt modelId="{73E06ADF-5FA7-40E2-8384-29C0D6532989}" type="pres">
      <dgm:prSet presAssocID="{741E02AD-88F3-4852-A31C-735D9A06C9FE}" presName="connectorText" presStyleLbl="sibTrans1D1" presStyleIdx="6" presStyleCnt="12"/>
      <dgm:spPr/>
    </dgm:pt>
    <dgm:pt modelId="{304BF136-43A3-4188-B906-94FB3E33ECE3}" type="pres">
      <dgm:prSet presAssocID="{CB023BEB-5AAB-4B80-9CB0-E555B4DF63AF}" presName="node" presStyleLbl="node1" presStyleIdx="7" presStyleCnt="13">
        <dgm:presLayoutVars>
          <dgm:bulletEnabled val="1"/>
        </dgm:presLayoutVars>
      </dgm:prSet>
      <dgm:spPr/>
    </dgm:pt>
    <dgm:pt modelId="{8A22D2C8-BE8C-4561-8436-829C0EE40F27}" type="pres">
      <dgm:prSet presAssocID="{C4013CEC-C00D-471B-8996-43B4F1B9C89C}" presName="sibTrans" presStyleLbl="sibTrans1D1" presStyleIdx="7" presStyleCnt="12"/>
      <dgm:spPr/>
    </dgm:pt>
    <dgm:pt modelId="{59C9D5EF-68DD-4052-B5E8-0E8E06F732BC}" type="pres">
      <dgm:prSet presAssocID="{C4013CEC-C00D-471B-8996-43B4F1B9C89C}" presName="connectorText" presStyleLbl="sibTrans1D1" presStyleIdx="7" presStyleCnt="12"/>
      <dgm:spPr/>
    </dgm:pt>
    <dgm:pt modelId="{C81F2248-31B2-486C-BD59-40B105C5BA37}" type="pres">
      <dgm:prSet presAssocID="{6B8B0CD4-5114-4D23-A4C1-B060C259F72A}" presName="node" presStyleLbl="node1" presStyleIdx="8" presStyleCnt="13">
        <dgm:presLayoutVars>
          <dgm:bulletEnabled val="1"/>
        </dgm:presLayoutVars>
      </dgm:prSet>
      <dgm:spPr/>
    </dgm:pt>
    <dgm:pt modelId="{129E23F6-3C3F-4AD8-8491-02C3C85BFAD6}" type="pres">
      <dgm:prSet presAssocID="{347D44B0-B055-4F02-B1C5-BA54FAB08BA5}" presName="sibTrans" presStyleLbl="sibTrans1D1" presStyleIdx="8" presStyleCnt="12"/>
      <dgm:spPr/>
    </dgm:pt>
    <dgm:pt modelId="{59D3DB77-EACE-4FA9-984B-7A2B1FC8A42E}" type="pres">
      <dgm:prSet presAssocID="{347D44B0-B055-4F02-B1C5-BA54FAB08BA5}" presName="connectorText" presStyleLbl="sibTrans1D1" presStyleIdx="8" presStyleCnt="12"/>
      <dgm:spPr/>
    </dgm:pt>
    <dgm:pt modelId="{5500FD86-B45B-40BE-9E96-072909B8CF49}" type="pres">
      <dgm:prSet presAssocID="{C934912A-4965-4B56-B7F5-93C85F6687EB}" presName="node" presStyleLbl="node1" presStyleIdx="9" presStyleCnt="13">
        <dgm:presLayoutVars>
          <dgm:bulletEnabled val="1"/>
        </dgm:presLayoutVars>
      </dgm:prSet>
      <dgm:spPr/>
    </dgm:pt>
    <dgm:pt modelId="{8F3B406C-6E15-43E3-951C-7ED7DFE8F5A3}" type="pres">
      <dgm:prSet presAssocID="{4A7C146C-17D1-4D63-B6EF-370345DB557C}" presName="sibTrans" presStyleLbl="sibTrans1D1" presStyleIdx="9" presStyleCnt="12"/>
      <dgm:spPr/>
    </dgm:pt>
    <dgm:pt modelId="{E9640757-A983-4B1D-867B-A6BFCB891698}" type="pres">
      <dgm:prSet presAssocID="{4A7C146C-17D1-4D63-B6EF-370345DB557C}" presName="connectorText" presStyleLbl="sibTrans1D1" presStyleIdx="9" presStyleCnt="12"/>
      <dgm:spPr/>
    </dgm:pt>
    <dgm:pt modelId="{C92C01A7-9475-415C-B674-7D11D1CF1640}" type="pres">
      <dgm:prSet presAssocID="{990CF995-2422-40AD-AF83-45B53A923E29}" presName="node" presStyleLbl="node1" presStyleIdx="10" presStyleCnt="13">
        <dgm:presLayoutVars>
          <dgm:bulletEnabled val="1"/>
        </dgm:presLayoutVars>
      </dgm:prSet>
      <dgm:spPr/>
    </dgm:pt>
    <dgm:pt modelId="{E370A71B-13EC-44E6-9758-B10829E51BE0}" type="pres">
      <dgm:prSet presAssocID="{7E6EB697-68F7-492E-B257-40E54830E19B}" presName="sibTrans" presStyleLbl="sibTrans1D1" presStyleIdx="10" presStyleCnt="12"/>
      <dgm:spPr/>
    </dgm:pt>
    <dgm:pt modelId="{0B22D3EC-503F-4093-A968-822E0A657D58}" type="pres">
      <dgm:prSet presAssocID="{7E6EB697-68F7-492E-B257-40E54830E19B}" presName="connectorText" presStyleLbl="sibTrans1D1" presStyleIdx="10" presStyleCnt="12"/>
      <dgm:spPr/>
    </dgm:pt>
    <dgm:pt modelId="{E575901A-D45C-4C9B-9E23-3CEFF5DEF0E3}" type="pres">
      <dgm:prSet presAssocID="{E93660C0-27D5-41DB-AA37-408A77204F5A}" presName="node" presStyleLbl="node1" presStyleIdx="11" presStyleCnt="13">
        <dgm:presLayoutVars>
          <dgm:bulletEnabled val="1"/>
        </dgm:presLayoutVars>
      </dgm:prSet>
      <dgm:spPr/>
    </dgm:pt>
    <dgm:pt modelId="{37784A48-64E7-445A-8130-6934403D122B}" type="pres">
      <dgm:prSet presAssocID="{D29001C2-1D62-46DD-B715-EA9537B229E6}" presName="sibTrans" presStyleLbl="sibTrans1D1" presStyleIdx="11" presStyleCnt="12"/>
      <dgm:spPr/>
    </dgm:pt>
    <dgm:pt modelId="{0185426A-7ECD-4492-AFBC-5DF81F1D35C6}" type="pres">
      <dgm:prSet presAssocID="{D29001C2-1D62-46DD-B715-EA9537B229E6}" presName="connectorText" presStyleLbl="sibTrans1D1" presStyleIdx="11" presStyleCnt="12"/>
      <dgm:spPr/>
    </dgm:pt>
    <dgm:pt modelId="{FDD63871-57A3-49B5-AC54-7E8806FCAB73}" type="pres">
      <dgm:prSet presAssocID="{977E73D9-878D-4539-A1DC-BDB8611CD28F}" presName="node" presStyleLbl="node1" presStyleIdx="12" presStyleCnt="13" custScaleX="154436">
        <dgm:presLayoutVars>
          <dgm:bulletEnabled val="1"/>
        </dgm:presLayoutVars>
      </dgm:prSet>
      <dgm:spPr/>
    </dgm:pt>
  </dgm:ptLst>
  <dgm:cxnLst>
    <dgm:cxn modelId="{681EC402-0A60-4C80-A26C-142DD2836431}" type="presOf" srcId="{EAF73614-F772-4ADD-A623-8D4DC67D5421}" destId="{1A1A6F3D-4DBA-4652-BA43-2DD48AA427F0}" srcOrd="0" destOrd="0" presId="urn:microsoft.com/office/officeart/2005/8/layout/bProcess3"/>
    <dgm:cxn modelId="{980B3204-EFF7-4C15-B211-7FADD06AB134}" srcId="{EAF73614-F772-4ADD-A623-8D4DC67D5421}" destId="{977E73D9-878D-4539-A1DC-BDB8611CD28F}" srcOrd="12" destOrd="0" parTransId="{1F3C08B2-B4C7-4B03-9930-009DF76E542E}" sibTransId="{C51C8CFC-243A-4A1C-BB3D-4C27C62BC720}"/>
    <dgm:cxn modelId="{11095C0C-0C50-4A67-A76B-E32EC3367D6D}" type="presOf" srcId="{0B0CBF51-14E9-404E-BE26-79A6D18BC04C}" destId="{F5FAE129-6A2B-46F0-B665-BCF19DEE5433}" srcOrd="0" destOrd="0" presId="urn:microsoft.com/office/officeart/2005/8/layout/bProcess3"/>
    <dgm:cxn modelId="{6BBC9910-EA40-490C-8B5F-CDFCCDDA8EAC}" srcId="{EAF73614-F772-4ADD-A623-8D4DC67D5421}" destId="{15C4CCC3-D4F6-4BDA-ACCD-BB24C1D4A5B7}" srcOrd="1" destOrd="0" parTransId="{52E07F51-8DE5-437B-B815-45CA34FCD5BC}" sibTransId="{E7EFB231-E514-4CA0-BFE2-CB1F37626076}"/>
    <dgm:cxn modelId="{36A16412-42B5-4CEC-A98B-3E77D9E01F6D}" type="presOf" srcId="{CB023BEB-5AAB-4B80-9CB0-E555B4DF63AF}" destId="{304BF136-43A3-4188-B906-94FB3E33ECE3}" srcOrd="0" destOrd="0" presId="urn:microsoft.com/office/officeart/2005/8/layout/bProcess3"/>
    <dgm:cxn modelId="{22D4E913-F31A-43A6-A18C-970DA353DB0F}" srcId="{EAF73614-F772-4ADD-A623-8D4DC67D5421}" destId="{0B0CBF51-14E9-404E-BE26-79A6D18BC04C}" srcOrd="6" destOrd="0" parTransId="{8111908E-D573-4DB0-85D4-16D212273822}" sibTransId="{741E02AD-88F3-4852-A31C-735D9A06C9FE}"/>
    <dgm:cxn modelId="{866ADA18-6ED5-493E-9660-4E4F05C4DD20}" type="presOf" srcId="{4A7C146C-17D1-4D63-B6EF-370345DB557C}" destId="{8F3B406C-6E15-43E3-951C-7ED7DFE8F5A3}" srcOrd="0" destOrd="0" presId="urn:microsoft.com/office/officeart/2005/8/layout/bProcess3"/>
    <dgm:cxn modelId="{5FB23819-CD3F-4B4F-B516-093C091DC63D}" srcId="{EAF73614-F772-4ADD-A623-8D4DC67D5421}" destId="{FE7DC3AB-7535-47C3-B1FE-E6F28E18B255}" srcOrd="4" destOrd="0" parTransId="{92D777F0-2A7E-477F-90CA-4DB810479386}" sibTransId="{8EEAF806-FCB5-410C-A526-CCC3A6CF185D}"/>
    <dgm:cxn modelId="{DBB3E61C-5B25-4031-A74F-AAFFC9BDF348}" type="presOf" srcId="{88CF2A56-EA4E-4DC6-A695-A8CEFD2F706A}" destId="{3AC0DFC7-FBB0-47A2-9889-CDC9283A64D7}" srcOrd="0" destOrd="0" presId="urn:microsoft.com/office/officeart/2005/8/layout/bProcess3"/>
    <dgm:cxn modelId="{986CFB20-1A34-4CF8-9F93-595FDB636D0B}" type="presOf" srcId="{741E02AD-88F3-4852-A31C-735D9A06C9FE}" destId="{73E06ADF-5FA7-40E2-8384-29C0D6532989}" srcOrd="1" destOrd="0" presId="urn:microsoft.com/office/officeart/2005/8/layout/bProcess3"/>
    <dgm:cxn modelId="{4E903322-2C56-42B2-9B93-A3A9EF9A744E}" type="presOf" srcId="{BC5A5DD3-6EB1-46B8-B47F-1CA0BA018837}" destId="{2A8327EF-A274-4FA2-B11C-E87758975D99}" srcOrd="0" destOrd="0" presId="urn:microsoft.com/office/officeart/2005/8/layout/bProcess3"/>
    <dgm:cxn modelId="{B1D7B524-6B1E-41C9-BBE1-27911F134F41}" type="presOf" srcId="{4A7C146C-17D1-4D63-B6EF-370345DB557C}" destId="{E9640757-A983-4B1D-867B-A6BFCB891698}" srcOrd="1" destOrd="0" presId="urn:microsoft.com/office/officeart/2005/8/layout/bProcess3"/>
    <dgm:cxn modelId="{B0A74226-B1BF-4999-807D-45DD03F715E2}" srcId="{EAF73614-F772-4ADD-A623-8D4DC67D5421}" destId="{C934912A-4965-4B56-B7F5-93C85F6687EB}" srcOrd="9" destOrd="0" parTransId="{BAE73676-EFCD-491C-B1C6-E71854136806}" sibTransId="{4A7C146C-17D1-4D63-B6EF-370345DB557C}"/>
    <dgm:cxn modelId="{C5FC7927-C0C2-4740-BCC7-F1D3D62DEBF8}" type="presOf" srcId="{7E6EB697-68F7-492E-B257-40E54830E19B}" destId="{0B22D3EC-503F-4093-A968-822E0A657D58}" srcOrd="1" destOrd="0" presId="urn:microsoft.com/office/officeart/2005/8/layout/bProcess3"/>
    <dgm:cxn modelId="{03494B2E-8CCE-48B1-952D-255AD30481AB}" type="presOf" srcId="{E7EFB231-E514-4CA0-BFE2-CB1F37626076}" destId="{CCD88CAC-3EB6-4D51-B42B-F3FC6239A593}" srcOrd="0" destOrd="0" presId="urn:microsoft.com/office/officeart/2005/8/layout/bProcess3"/>
    <dgm:cxn modelId="{53E7FA36-DCEC-4D9E-B5A2-4DFCB267F81E}" srcId="{EAF73614-F772-4ADD-A623-8D4DC67D5421}" destId="{E93660C0-27D5-41DB-AA37-408A77204F5A}" srcOrd="11" destOrd="0" parTransId="{71826927-3E62-4D46-B870-6A2E38B03666}" sibTransId="{D29001C2-1D62-46DD-B715-EA9537B229E6}"/>
    <dgm:cxn modelId="{F68CFD3B-CD33-420D-BCFC-DE7D75F24A56}" type="presOf" srcId="{FE7DC3AB-7535-47C3-B1FE-E6F28E18B255}" destId="{94E2DB40-136E-4263-A624-E53739BFDCE0}" srcOrd="0" destOrd="0" presId="urn:microsoft.com/office/officeart/2005/8/layout/bProcess3"/>
    <dgm:cxn modelId="{ACC8E45B-316B-4855-8A97-84E42FDA7C15}" type="presOf" srcId="{C4013CEC-C00D-471B-8996-43B4F1B9C89C}" destId="{59C9D5EF-68DD-4052-B5E8-0E8E06F732BC}" srcOrd="1" destOrd="0" presId="urn:microsoft.com/office/officeart/2005/8/layout/bProcess3"/>
    <dgm:cxn modelId="{5E9CFB60-D6F2-4898-98CD-5C2A5D31CC5B}" type="presOf" srcId="{634B9227-9A81-49EE-8E11-993DE59F871D}" destId="{235DB7C8-CE34-45F9-ABD1-02B07151164D}" srcOrd="0" destOrd="0" presId="urn:microsoft.com/office/officeart/2005/8/layout/bProcess3"/>
    <dgm:cxn modelId="{DE20D661-C7F4-4729-9D4D-74120D189752}" type="presOf" srcId="{990CF995-2422-40AD-AF83-45B53A923E29}" destId="{C92C01A7-9475-415C-B674-7D11D1CF1640}" srcOrd="0" destOrd="0" presId="urn:microsoft.com/office/officeart/2005/8/layout/bProcess3"/>
    <dgm:cxn modelId="{CF3F9064-4BDF-42BA-B798-D0A8B1C9C235}" type="presOf" srcId="{D29001C2-1D62-46DD-B715-EA9537B229E6}" destId="{37784A48-64E7-445A-8130-6934403D122B}" srcOrd="0" destOrd="0" presId="urn:microsoft.com/office/officeart/2005/8/layout/bProcess3"/>
    <dgm:cxn modelId="{7D67F767-A0C6-4410-9319-796574A1657C}" type="presOf" srcId="{741E02AD-88F3-4852-A31C-735D9A06C9FE}" destId="{654EA746-6078-4D1D-8F60-2D9517FE4A5D}" srcOrd="0" destOrd="0" presId="urn:microsoft.com/office/officeart/2005/8/layout/bProcess3"/>
    <dgm:cxn modelId="{59E9934A-1F22-4F48-BBE9-E2559A9D0FD5}" type="presOf" srcId="{6B8B0CD4-5114-4D23-A4C1-B060C259F72A}" destId="{C81F2248-31B2-486C-BD59-40B105C5BA37}" srcOrd="0" destOrd="0" presId="urn:microsoft.com/office/officeart/2005/8/layout/bProcess3"/>
    <dgm:cxn modelId="{1909046B-1167-44A1-9881-5A5778AC21F5}" srcId="{EAF73614-F772-4ADD-A623-8D4DC67D5421}" destId="{15E3BBF0-F673-40AB-9A51-C3EFFEC74E9A}" srcOrd="2" destOrd="0" parTransId="{7D4DFE96-0B47-47DF-853C-A2776223AA10}" sibTransId="{E6262201-11F2-4893-9C66-813F8243507E}"/>
    <dgm:cxn modelId="{9E53774B-E233-49A0-B508-EC423921BEEA}" type="presOf" srcId="{8EEAF806-FCB5-410C-A526-CCC3A6CF185D}" destId="{70403228-2EAB-4C51-B9B2-E37D9C68AC4E}" srcOrd="1" destOrd="0" presId="urn:microsoft.com/office/officeart/2005/8/layout/bProcess3"/>
    <dgm:cxn modelId="{44C0DE4E-AFB0-402D-AFBC-FCAA5087FB3A}" type="presOf" srcId="{E6262201-11F2-4893-9C66-813F8243507E}" destId="{1D164B7B-0B9A-45BD-8EB5-F649A42FC5D8}" srcOrd="1" destOrd="0" presId="urn:microsoft.com/office/officeart/2005/8/layout/bProcess3"/>
    <dgm:cxn modelId="{6B391B75-AF9E-41C0-BECB-BB0EF5E70CEC}" srcId="{EAF73614-F772-4ADD-A623-8D4DC67D5421}" destId="{6B8B0CD4-5114-4D23-A4C1-B060C259F72A}" srcOrd="8" destOrd="0" parTransId="{4BF1B42A-0E7E-4319-AB7C-B696E4806CE8}" sibTransId="{347D44B0-B055-4F02-B1C5-BA54FAB08BA5}"/>
    <dgm:cxn modelId="{E5D81E5A-A1E9-4126-85F3-6CB92DF483FC}" type="presOf" srcId="{0DCC2F78-00DA-4E83-AB7D-E97FDF628BA5}" destId="{8D9D899B-B7EC-4390-AD14-6D87F514CC84}" srcOrd="0" destOrd="0" presId="urn:microsoft.com/office/officeart/2005/8/layout/bProcess3"/>
    <dgm:cxn modelId="{074EEE5A-6C0B-4768-8DA1-41B39E2367F2}" type="presOf" srcId="{347D44B0-B055-4F02-B1C5-BA54FAB08BA5}" destId="{59D3DB77-EACE-4FA9-984B-7A2B1FC8A42E}" srcOrd="1" destOrd="0" presId="urn:microsoft.com/office/officeart/2005/8/layout/bProcess3"/>
    <dgm:cxn modelId="{B219737B-5DD6-4993-BD29-14C2281DAC44}" type="presOf" srcId="{C934912A-4965-4B56-B7F5-93C85F6687EB}" destId="{5500FD86-B45B-40BE-9E96-072909B8CF49}" srcOrd="0" destOrd="0" presId="urn:microsoft.com/office/officeart/2005/8/layout/bProcess3"/>
    <dgm:cxn modelId="{E32EB085-2B11-46AF-9923-0E3A239038EB}" srcId="{EAF73614-F772-4ADD-A623-8D4DC67D5421}" destId="{990CF995-2422-40AD-AF83-45B53A923E29}" srcOrd="10" destOrd="0" parTransId="{3DFCFC6D-84FE-41AA-B376-86226E006729}" sibTransId="{7E6EB697-68F7-492E-B257-40E54830E19B}"/>
    <dgm:cxn modelId="{24608F8C-71D0-4D23-A1DA-AA5229BF7D17}" type="presOf" srcId="{E6262201-11F2-4893-9C66-813F8243507E}" destId="{31D710E3-F7BD-4D54-8741-ADBD8DDFB7A8}" srcOrd="0" destOrd="0" presId="urn:microsoft.com/office/officeart/2005/8/layout/bProcess3"/>
    <dgm:cxn modelId="{8D890F93-F686-4AD6-86EA-A0CA0FC4E490}" type="presOf" srcId="{15E3BBF0-F673-40AB-9A51-C3EFFEC74E9A}" destId="{9760659C-8F8F-4152-BD53-31464A67D102}" srcOrd="0" destOrd="0" presId="urn:microsoft.com/office/officeart/2005/8/layout/bProcess3"/>
    <dgm:cxn modelId="{4665B994-B6D9-4370-8F38-EB7684BBADA0}" type="presOf" srcId="{D29001C2-1D62-46DD-B715-EA9537B229E6}" destId="{0185426A-7ECD-4492-AFBC-5DF81F1D35C6}" srcOrd="1" destOrd="0" presId="urn:microsoft.com/office/officeart/2005/8/layout/bProcess3"/>
    <dgm:cxn modelId="{B8F0459B-26A6-4F9D-9FC0-C77F86D07F76}" type="presOf" srcId="{8EEAF806-FCB5-410C-A526-CCC3A6CF185D}" destId="{17AE0A17-084F-4BF3-B0F0-D2611220D4AE}" srcOrd="0" destOrd="0" presId="urn:microsoft.com/office/officeart/2005/8/layout/bProcess3"/>
    <dgm:cxn modelId="{423687A1-CF04-464B-ADDD-D8270D150683}" type="presOf" srcId="{15C4CCC3-D4F6-4BDA-ACCD-BB24C1D4A5B7}" destId="{FDBB00BE-9251-4900-A629-41B06390F029}" srcOrd="0" destOrd="0" presId="urn:microsoft.com/office/officeart/2005/8/layout/bProcess3"/>
    <dgm:cxn modelId="{4DC358A2-2898-4D68-BA0F-8ADE8AE5C9F4}" type="presOf" srcId="{682AEEDA-52CA-43FD-9D6F-FA5F68F1A68B}" destId="{A4F18E7A-E713-4CD7-84AA-26D044397B37}" srcOrd="0" destOrd="0" presId="urn:microsoft.com/office/officeart/2005/8/layout/bProcess3"/>
    <dgm:cxn modelId="{E899F8A8-981B-4410-99AB-C2C3E5A0C35E}" type="presOf" srcId="{977E73D9-878D-4539-A1DC-BDB8611CD28F}" destId="{FDD63871-57A3-49B5-AC54-7E8806FCAB73}" srcOrd="0" destOrd="0" presId="urn:microsoft.com/office/officeart/2005/8/layout/bProcess3"/>
    <dgm:cxn modelId="{A84C7CAE-BF68-4ED3-A60E-AA36619ABBC7}" type="presOf" srcId="{E93660C0-27D5-41DB-AA37-408A77204F5A}" destId="{E575901A-D45C-4C9B-9E23-3CEFF5DEF0E3}" srcOrd="0" destOrd="0" presId="urn:microsoft.com/office/officeart/2005/8/layout/bProcess3"/>
    <dgm:cxn modelId="{607B6FB2-5DD2-4DA1-BABF-BC08F467974D}" type="presOf" srcId="{634B9227-9A81-49EE-8E11-993DE59F871D}" destId="{3907DC1C-24E9-4542-8782-CBE51603D601}" srcOrd="1" destOrd="0" presId="urn:microsoft.com/office/officeart/2005/8/layout/bProcess3"/>
    <dgm:cxn modelId="{0ABB27B9-C06E-4E62-A966-CD223B5EC5E5}" type="presOf" srcId="{88CF2A56-EA4E-4DC6-A695-A8CEFD2F706A}" destId="{F0EDBF5E-18AA-4246-9425-9CB71149DB3F}" srcOrd="1" destOrd="0" presId="urn:microsoft.com/office/officeart/2005/8/layout/bProcess3"/>
    <dgm:cxn modelId="{7385FCBF-EE2B-4413-B911-B72F6427817A}" type="presOf" srcId="{76937099-C442-4372-9E71-63E24AE3631E}" destId="{635CAF8C-72E5-4BA2-AEE7-5A8B2C5C77AF}" srcOrd="0" destOrd="0" presId="urn:microsoft.com/office/officeart/2005/8/layout/bProcess3"/>
    <dgm:cxn modelId="{378840CF-E7A2-41D1-9FF0-B08A4E33C790}" type="presOf" srcId="{E7EFB231-E514-4CA0-BFE2-CB1F37626076}" destId="{32F1F88C-221E-44AC-AAEE-66B03F1742DD}" srcOrd="1" destOrd="0" presId="urn:microsoft.com/office/officeart/2005/8/layout/bProcess3"/>
    <dgm:cxn modelId="{5122A7D3-044F-4800-AF5B-9B33B6EB3286}" type="presOf" srcId="{7E6EB697-68F7-492E-B257-40E54830E19B}" destId="{E370A71B-13EC-44E6-9758-B10829E51BE0}" srcOrd="0" destOrd="0" presId="urn:microsoft.com/office/officeart/2005/8/layout/bProcess3"/>
    <dgm:cxn modelId="{CF25B1DB-5B4D-45DC-A975-9911720DBD82}" srcId="{EAF73614-F772-4ADD-A623-8D4DC67D5421}" destId="{BC5A5DD3-6EB1-46B8-B47F-1CA0BA018837}" srcOrd="0" destOrd="0" parTransId="{89958E67-2226-493B-8DC0-A35340519987}" sibTransId="{88CF2A56-EA4E-4DC6-A695-A8CEFD2F706A}"/>
    <dgm:cxn modelId="{9828B8DC-104D-410B-AE1A-60D698723A02}" srcId="{EAF73614-F772-4ADD-A623-8D4DC67D5421}" destId="{0DCC2F78-00DA-4E83-AB7D-E97FDF628BA5}" srcOrd="5" destOrd="0" parTransId="{69D6651D-853D-46F7-B22D-27AF77E67D0D}" sibTransId="{76937099-C442-4372-9E71-63E24AE3631E}"/>
    <dgm:cxn modelId="{B5BA20E5-8F85-4002-BFE9-B200D5D5329C}" srcId="{EAF73614-F772-4ADD-A623-8D4DC67D5421}" destId="{CB023BEB-5AAB-4B80-9CB0-E555B4DF63AF}" srcOrd="7" destOrd="0" parTransId="{8F1F4266-C13B-4735-AC75-B79890C0B6BE}" sibTransId="{C4013CEC-C00D-471B-8996-43B4F1B9C89C}"/>
    <dgm:cxn modelId="{B64F46EA-ED7C-48C3-9A21-ACC5B3ECA179}" type="presOf" srcId="{76937099-C442-4372-9E71-63E24AE3631E}" destId="{D86DF197-FB6B-4F35-846B-0A026D8582A4}" srcOrd="1" destOrd="0" presId="urn:microsoft.com/office/officeart/2005/8/layout/bProcess3"/>
    <dgm:cxn modelId="{BC2337F0-C1B4-438C-AFD7-39454D19A1B8}" type="presOf" srcId="{C4013CEC-C00D-471B-8996-43B4F1B9C89C}" destId="{8A22D2C8-BE8C-4561-8436-829C0EE40F27}" srcOrd="0" destOrd="0" presId="urn:microsoft.com/office/officeart/2005/8/layout/bProcess3"/>
    <dgm:cxn modelId="{EE3789FC-B61E-42A2-B5CB-64969357D366}" srcId="{EAF73614-F772-4ADD-A623-8D4DC67D5421}" destId="{682AEEDA-52CA-43FD-9D6F-FA5F68F1A68B}" srcOrd="3" destOrd="0" parTransId="{7A12E9E2-0534-4E02-B59C-FFFFD2956D69}" sibTransId="{634B9227-9A81-49EE-8E11-993DE59F871D}"/>
    <dgm:cxn modelId="{FBBF8AFE-DCA8-4EC0-ACF7-A11EFD420A7D}" type="presOf" srcId="{347D44B0-B055-4F02-B1C5-BA54FAB08BA5}" destId="{129E23F6-3C3F-4AD8-8491-02C3C85BFAD6}" srcOrd="0" destOrd="0" presId="urn:microsoft.com/office/officeart/2005/8/layout/bProcess3"/>
    <dgm:cxn modelId="{3C010F2D-EE24-4D28-A5BF-59E05F2EE670}" type="presParOf" srcId="{1A1A6F3D-4DBA-4652-BA43-2DD48AA427F0}" destId="{2A8327EF-A274-4FA2-B11C-E87758975D99}" srcOrd="0" destOrd="0" presId="urn:microsoft.com/office/officeart/2005/8/layout/bProcess3"/>
    <dgm:cxn modelId="{ACAB8758-FD56-4D6C-9206-1304303A08CA}" type="presParOf" srcId="{1A1A6F3D-4DBA-4652-BA43-2DD48AA427F0}" destId="{3AC0DFC7-FBB0-47A2-9889-CDC9283A64D7}" srcOrd="1" destOrd="0" presId="urn:microsoft.com/office/officeart/2005/8/layout/bProcess3"/>
    <dgm:cxn modelId="{CA8E6B13-FEEF-4921-8AF3-D6F73CECEC1E}" type="presParOf" srcId="{3AC0DFC7-FBB0-47A2-9889-CDC9283A64D7}" destId="{F0EDBF5E-18AA-4246-9425-9CB71149DB3F}" srcOrd="0" destOrd="0" presId="urn:microsoft.com/office/officeart/2005/8/layout/bProcess3"/>
    <dgm:cxn modelId="{99C77B38-90DF-4044-993C-D83399D00FCE}" type="presParOf" srcId="{1A1A6F3D-4DBA-4652-BA43-2DD48AA427F0}" destId="{FDBB00BE-9251-4900-A629-41B06390F029}" srcOrd="2" destOrd="0" presId="urn:microsoft.com/office/officeart/2005/8/layout/bProcess3"/>
    <dgm:cxn modelId="{967A9AE2-AF71-4CD3-97A4-EB87BF26416B}" type="presParOf" srcId="{1A1A6F3D-4DBA-4652-BA43-2DD48AA427F0}" destId="{CCD88CAC-3EB6-4D51-B42B-F3FC6239A593}" srcOrd="3" destOrd="0" presId="urn:microsoft.com/office/officeart/2005/8/layout/bProcess3"/>
    <dgm:cxn modelId="{4F14C9A2-B820-4322-B908-11496FF299B0}" type="presParOf" srcId="{CCD88CAC-3EB6-4D51-B42B-F3FC6239A593}" destId="{32F1F88C-221E-44AC-AAEE-66B03F1742DD}" srcOrd="0" destOrd="0" presId="urn:microsoft.com/office/officeart/2005/8/layout/bProcess3"/>
    <dgm:cxn modelId="{FACC3253-D63E-47EB-910E-EF0D777631A9}" type="presParOf" srcId="{1A1A6F3D-4DBA-4652-BA43-2DD48AA427F0}" destId="{9760659C-8F8F-4152-BD53-31464A67D102}" srcOrd="4" destOrd="0" presId="urn:microsoft.com/office/officeart/2005/8/layout/bProcess3"/>
    <dgm:cxn modelId="{FFEFBFB4-C5BB-4DA5-A714-FE3514AD2CAE}" type="presParOf" srcId="{1A1A6F3D-4DBA-4652-BA43-2DD48AA427F0}" destId="{31D710E3-F7BD-4D54-8741-ADBD8DDFB7A8}" srcOrd="5" destOrd="0" presId="urn:microsoft.com/office/officeart/2005/8/layout/bProcess3"/>
    <dgm:cxn modelId="{C910C290-6E18-4B7F-937B-977C9D0FCA51}" type="presParOf" srcId="{31D710E3-F7BD-4D54-8741-ADBD8DDFB7A8}" destId="{1D164B7B-0B9A-45BD-8EB5-F649A42FC5D8}" srcOrd="0" destOrd="0" presId="urn:microsoft.com/office/officeart/2005/8/layout/bProcess3"/>
    <dgm:cxn modelId="{C64ED07F-302A-4B3B-BD02-DA095B26548F}" type="presParOf" srcId="{1A1A6F3D-4DBA-4652-BA43-2DD48AA427F0}" destId="{A4F18E7A-E713-4CD7-84AA-26D044397B37}" srcOrd="6" destOrd="0" presId="urn:microsoft.com/office/officeart/2005/8/layout/bProcess3"/>
    <dgm:cxn modelId="{5FB59CE6-9141-4125-A6EA-DE2FA23D892C}" type="presParOf" srcId="{1A1A6F3D-4DBA-4652-BA43-2DD48AA427F0}" destId="{235DB7C8-CE34-45F9-ABD1-02B07151164D}" srcOrd="7" destOrd="0" presId="urn:microsoft.com/office/officeart/2005/8/layout/bProcess3"/>
    <dgm:cxn modelId="{C69855B9-2BAB-4421-975A-2033AC893CCC}" type="presParOf" srcId="{235DB7C8-CE34-45F9-ABD1-02B07151164D}" destId="{3907DC1C-24E9-4542-8782-CBE51603D601}" srcOrd="0" destOrd="0" presId="urn:microsoft.com/office/officeart/2005/8/layout/bProcess3"/>
    <dgm:cxn modelId="{DCF5AD30-3D8C-469A-B9FF-5B02734E526B}" type="presParOf" srcId="{1A1A6F3D-4DBA-4652-BA43-2DD48AA427F0}" destId="{94E2DB40-136E-4263-A624-E53739BFDCE0}" srcOrd="8" destOrd="0" presId="urn:microsoft.com/office/officeart/2005/8/layout/bProcess3"/>
    <dgm:cxn modelId="{221256D3-D0ED-4163-AA97-150A6F418913}" type="presParOf" srcId="{1A1A6F3D-4DBA-4652-BA43-2DD48AA427F0}" destId="{17AE0A17-084F-4BF3-B0F0-D2611220D4AE}" srcOrd="9" destOrd="0" presId="urn:microsoft.com/office/officeart/2005/8/layout/bProcess3"/>
    <dgm:cxn modelId="{71956A9C-AE99-4692-8D05-162E2A1BD7A0}" type="presParOf" srcId="{17AE0A17-084F-4BF3-B0F0-D2611220D4AE}" destId="{70403228-2EAB-4C51-B9B2-E37D9C68AC4E}" srcOrd="0" destOrd="0" presId="urn:microsoft.com/office/officeart/2005/8/layout/bProcess3"/>
    <dgm:cxn modelId="{545D42DB-9B0C-4D68-859C-C17E03850145}" type="presParOf" srcId="{1A1A6F3D-4DBA-4652-BA43-2DD48AA427F0}" destId="{8D9D899B-B7EC-4390-AD14-6D87F514CC84}" srcOrd="10" destOrd="0" presId="urn:microsoft.com/office/officeart/2005/8/layout/bProcess3"/>
    <dgm:cxn modelId="{2671FDD7-34AD-4DA0-8454-43AB0411E4DC}" type="presParOf" srcId="{1A1A6F3D-4DBA-4652-BA43-2DD48AA427F0}" destId="{635CAF8C-72E5-4BA2-AEE7-5A8B2C5C77AF}" srcOrd="11" destOrd="0" presId="urn:microsoft.com/office/officeart/2005/8/layout/bProcess3"/>
    <dgm:cxn modelId="{72C99EFC-ADB5-48AC-B266-80874EE20E59}" type="presParOf" srcId="{635CAF8C-72E5-4BA2-AEE7-5A8B2C5C77AF}" destId="{D86DF197-FB6B-4F35-846B-0A026D8582A4}" srcOrd="0" destOrd="0" presId="urn:microsoft.com/office/officeart/2005/8/layout/bProcess3"/>
    <dgm:cxn modelId="{640DDF6D-9283-4F3C-994F-16FC1A657A6E}" type="presParOf" srcId="{1A1A6F3D-4DBA-4652-BA43-2DD48AA427F0}" destId="{F5FAE129-6A2B-46F0-B665-BCF19DEE5433}" srcOrd="12" destOrd="0" presId="urn:microsoft.com/office/officeart/2005/8/layout/bProcess3"/>
    <dgm:cxn modelId="{A719CB32-BB11-48AE-BC81-B78F03F50DBF}" type="presParOf" srcId="{1A1A6F3D-4DBA-4652-BA43-2DD48AA427F0}" destId="{654EA746-6078-4D1D-8F60-2D9517FE4A5D}" srcOrd="13" destOrd="0" presId="urn:microsoft.com/office/officeart/2005/8/layout/bProcess3"/>
    <dgm:cxn modelId="{409FD8E0-9B49-4876-97E0-5A9BC1301340}" type="presParOf" srcId="{654EA746-6078-4D1D-8F60-2D9517FE4A5D}" destId="{73E06ADF-5FA7-40E2-8384-29C0D6532989}" srcOrd="0" destOrd="0" presId="urn:microsoft.com/office/officeart/2005/8/layout/bProcess3"/>
    <dgm:cxn modelId="{7DB7F19F-C36A-45D0-9FBB-C77201423AC2}" type="presParOf" srcId="{1A1A6F3D-4DBA-4652-BA43-2DD48AA427F0}" destId="{304BF136-43A3-4188-B906-94FB3E33ECE3}" srcOrd="14" destOrd="0" presId="urn:microsoft.com/office/officeart/2005/8/layout/bProcess3"/>
    <dgm:cxn modelId="{2D6094F6-85BD-4070-8F9D-D9C32CBADD18}" type="presParOf" srcId="{1A1A6F3D-4DBA-4652-BA43-2DD48AA427F0}" destId="{8A22D2C8-BE8C-4561-8436-829C0EE40F27}" srcOrd="15" destOrd="0" presId="urn:microsoft.com/office/officeart/2005/8/layout/bProcess3"/>
    <dgm:cxn modelId="{95361806-CDE9-4538-957E-EF33E5CE82FA}" type="presParOf" srcId="{8A22D2C8-BE8C-4561-8436-829C0EE40F27}" destId="{59C9D5EF-68DD-4052-B5E8-0E8E06F732BC}" srcOrd="0" destOrd="0" presId="urn:microsoft.com/office/officeart/2005/8/layout/bProcess3"/>
    <dgm:cxn modelId="{30C0F43E-EDF2-4E69-B807-4353E7D5BC79}" type="presParOf" srcId="{1A1A6F3D-4DBA-4652-BA43-2DD48AA427F0}" destId="{C81F2248-31B2-486C-BD59-40B105C5BA37}" srcOrd="16" destOrd="0" presId="urn:microsoft.com/office/officeart/2005/8/layout/bProcess3"/>
    <dgm:cxn modelId="{63C56005-CD11-4D8A-9359-EC87ECAC7A4E}" type="presParOf" srcId="{1A1A6F3D-4DBA-4652-BA43-2DD48AA427F0}" destId="{129E23F6-3C3F-4AD8-8491-02C3C85BFAD6}" srcOrd="17" destOrd="0" presId="urn:microsoft.com/office/officeart/2005/8/layout/bProcess3"/>
    <dgm:cxn modelId="{97242638-98D9-451C-A085-D5B91C41D04B}" type="presParOf" srcId="{129E23F6-3C3F-4AD8-8491-02C3C85BFAD6}" destId="{59D3DB77-EACE-4FA9-984B-7A2B1FC8A42E}" srcOrd="0" destOrd="0" presId="urn:microsoft.com/office/officeart/2005/8/layout/bProcess3"/>
    <dgm:cxn modelId="{CE73D7D4-3A41-4A99-A42F-BD5716ABD1E0}" type="presParOf" srcId="{1A1A6F3D-4DBA-4652-BA43-2DD48AA427F0}" destId="{5500FD86-B45B-40BE-9E96-072909B8CF49}" srcOrd="18" destOrd="0" presId="urn:microsoft.com/office/officeart/2005/8/layout/bProcess3"/>
    <dgm:cxn modelId="{BE065EBC-FF20-46BF-AE6E-824FE4612ECE}" type="presParOf" srcId="{1A1A6F3D-4DBA-4652-BA43-2DD48AA427F0}" destId="{8F3B406C-6E15-43E3-951C-7ED7DFE8F5A3}" srcOrd="19" destOrd="0" presId="urn:microsoft.com/office/officeart/2005/8/layout/bProcess3"/>
    <dgm:cxn modelId="{EAF29144-91D3-4145-BC03-ECE3BD8B637F}" type="presParOf" srcId="{8F3B406C-6E15-43E3-951C-7ED7DFE8F5A3}" destId="{E9640757-A983-4B1D-867B-A6BFCB891698}" srcOrd="0" destOrd="0" presId="urn:microsoft.com/office/officeart/2005/8/layout/bProcess3"/>
    <dgm:cxn modelId="{F670F340-4653-4D80-B312-203E567D1532}" type="presParOf" srcId="{1A1A6F3D-4DBA-4652-BA43-2DD48AA427F0}" destId="{C92C01A7-9475-415C-B674-7D11D1CF1640}" srcOrd="20" destOrd="0" presId="urn:microsoft.com/office/officeart/2005/8/layout/bProcess3"/>
    <dgm:cxn modelId="{4D7A07E1-5C77-4D70-88CF-13F0A8282BF4}" type="presParOf" srcId="{1A1A6F3D-4DBA-4652-BA43-2DD48AA427F0}" destId="{E370A71B-13EC-44E6-9758-B10829E51BE0}" srcOrd="21" destOrd="0" presId="urn:microsoft.com/office/officeart/2005/8/layout/bProcess3"/>
    <dgm:cxn modelId="{C231E5F3-F6DD-49ED-9FEC-A41448FA20D6}" type="presParOf" srcId="{E370A71B-13EC-44E6-9758-B10829E51BE0}" destId="{0B22D3EC-503F-4093-A968-822E0A657D58}" srcOrd="0" destOrd="0" presId="urn:microsoft.com/office/officeart/2005/8/layout/bProcess3"/>
    <dgm:cxn modelId="{A33B8338-1D22-485C-A763-0240CA77640B}" type="presParOf" srcId="{1A1A6F3D-4DBA-4652-BA43-2DD48AA427F0}" destId="{E575901A-D45C-4C9B-9E23-3CEFF5DEF0E3}" srcOrd="22" destOrd="0" presId="urn:microsoft.com/office/officeart/2005/8/layout/bProcess3"/>
    <dgm:cxn modelId="{09BEEB86-86F2-44B6-A39A-18D6C323EB7F}" type="presParOf" srcId="{1A1A6F3D-4DBA-4652-BA43-2DD48AA427F0}" destId="{37784A48-64E7-445A-8130-6934403D122B}" srcOrd="23" destOrd="0" presId="urn:microsoft.com/office/officeart/2005/8/layout/bProcess3"/>
    <dgm:cxn modelId="{7B8AF20D-1C98-4531-8013-CE7563E2427C}" type="presParOf" srcId="{37784A48-64E7-445A-8130-6934403D122B}" destId="{0185426A-7ECD-4492-AFBC-5DF81F1D35C6}" srcOrd="0" destOrd="0" presId="urn:microsoft.com/office/officeart/2005/8/layout/bProcess3"/>
    <dgm:cxn modelId="{3A0016C0-1CDF-4158-BFA1-5F653D8E001A}" type="presParOf" srcId="{1A1A6F3D-4DBA-4652-BA43-2DD48AA427F0}" destId="{FDD63871-57A3-49B5-AC54-7E8806FCAB73}" srcOrd="2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86C49CC-1FED-4C89-A293-BCABB1F65AAA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7739EF81-8059-4C91-A7A9-FABF69263C6E}">
      <dgm:prSet phldrT="[Texto]" custT="1"/>
      <dgm:spPr/>
      <dgm:t>
        <a:bodyPr/>
        <a:lstStyle/>
        <a:p>
          <a:pPr algn="ctr" rtl="0"/>
          <a:r>
            <a:rPr lang="es-ES" sz="1200">
              <a:latin typeface="Work Sans Light" pitchFamily="2" charset="0"/>
            </a:rPr>
            <a:t>2 programas radicados y habilitados</a:t>
          </a:r>
        </a:p>
      </dgm:t>
    </dgm:pt>
    <dgm:pt modelId="{D92C97D3-15F7-4375-AABD-51DDC6AEF9C7}" type="parTrans" cxnId="{35A2A34E-80C9-47EA-93EF-E6D4FC4792F5}">
      <dgm:prSet/>
      <dgm:spPr/>
      <dgm:t>
        <a:bodyPr/>
        <a:lstStyle/>
        <a:p>
          <a:pPr algn="ctr"/>
          <a:endParaRPr lang="es-ES" sz="4400">
            <a:latin typeface="Work Sans Light" pitchFamily="2" charset="0"/>
          </a:endParaRPr>
        </a:p>
      </dgm:t>
    </dgm:pt>
    <dgm:pt modelId="{3D6314F5-B809-40F5-ABD4-07C307ACC0DD}" type="sibTrans" cxnId="{35A2A34E-80C9-47EA-93EF-E6D4FC4792F5}">
      <dgm:prSet/>
      <dgm:spPr/>
      <dgm:t>
        <a:bodyPr/>
        <a:lstStyle/>
        <a:p>
          <a:pPr algn="ctr"/>
          <a:endParaRPr lang="es-ES" sz="4400">
            <a:latin typeface="Work Sans Light" pitchFamily="2" charset="0"/>
          </a:endParaRPr>
        </a:p>
      </dgm:t>
    </dgm:pt>
    <dgm:pt modelId="{55F77479-47A2-4D13-96D6-E57B4A85EFB8}">
      <dgm:prSet phldrT="[Texto]" custT="1"/>
      <dgm:spPr/>
      <dgm:t>
        <a:bodyPr/>
        <a:lstStyle/>
        <a:p>
          <a:pPr algn="ctr"/>
          <a:r>
            <a:rPr lang="es-ES" sz="1200">
              <a:latin typeface="Work Sans Light" pitchFamily="2" charset="0"/>
            </a:rPr>
            <a:t>Anexos consolidados</a:t>
          </a:r>
        </a:p>
      </dgm:t>
    </dgm:pt>
    <dgm:pt modelId="{129F2BAB-9A22-4B0E-823A-34BA9A6D5106}" type="parTrans" cxnId="{F7A1480F-B68B-4B5E-9381-AE2CEE2F9BF7}">
      <dgm:prSet/>
      <dgm:spPr/>
      <dgm:t>
        <a:bodyPr/>
        <a:lstStyle/>
        <a:p>
          <a:pPr algn="ctr"/>
          <a:endParaRPr lang="es-ES" sz="4400">
            <a:latin typeface="Work Sans Light" pitchFamily="2" charset="0"/>
          </a:endParaRPr>
        </a:p>
      </dgm:t>
    </dgm:pt>
    <dgm:pt modelId="{CCA33AD2-0FCC-4594-851E-8DEA13611AE0}" type="sibTrans" cxnId="{F7A1480F-B68B-4B5E-9381-AE2CEE2F9BF7}">
      <dgm:prSet/>
      <dgm:spPr/>
      <dgm:t>
        <a:bodyPr/>
        <a:lstStyle/>
        <a:p>
          <a:pPr algn="ctr"/>
          <a:endParaRPr lang="es-ES" sz="4400">
            <a:latin typeface="Work Sans Light" pitchFamily="2" charset="0"/>
          </a:endParaRPr>
        </a:p>
      </dgm:t>
    </dgm:pt>
    <dgm:pt modelId="{965816A1-E977-48B2-B054-DC480743266A}">
      <dgm:prSet phldrT="[Texto]" custT="1"/>
      <dgm:spPr/>
      <dgm:t>
        <a:bodyPr/>
        <a:lstStyle/>
        <a:p>
          <a:pPr algn="ctr"/>
          <a:r>
            <a:rPr lang="es-ES" sz="1100">
              <a:latin typeface="Work Sans Light" pitchFamily="2" charset="0"/>
            </a:rPr>
            <a:t>Nivel 4: 17 anexos</a:t>
          </a:r>
        </a:p>
      </dgm:t>
    </dgm:pt>
    <dgm:pt modelId="{AFBD4D1D-E8E0-4B2F-941F-4519DA83B145}" type="parTrans" cxnId="{A4F47DBA-857B-4788-A3E9-A82879DF576E}">
      <dgm:prSet/>
      <dgm:spPr/>
      <dgm:t>
        <a:bodyPr/>
        <a:lstStyle/>
        <a:p>
          <a:pPr algn="ctr"/>
          <a:endParaRPr lang="es-ES" sz="4400">
            <a:latin typeface="Work Sans Light" pitchFamily="2" charset="0"/>
          </a:endParaRPr>
        </a:p>
      </dgm:t>
    </dgm:pt>
    <dgm:pt modelId="{08BF64EC-F354-4015-B08D-BB9FC74684BF}" type="sibTrans" cxnId="{A4F47DBA-857B-4788-A3E9-A82879DF576E}">
      <dgm:prSet/>
      <dgm:spPr/>
      <dgm:t>
        <a:bodyPr/>
        <a:lstStyle/>
        <a:p>
          <a:pPr algn="ctr"/>
          <a:endParaRPr lang="es-ES" sz="4400">
            <a:latin typeface="Work Sans Light" pitchFamily="2" charset="0"/>
          </a:endParaRPr>
        </a:p>
      </dgm:t>
    </dgm:pt>
    <dgm:pt modelId="{A42D19FF-E9D6-4816-95B4-582A805593C4}">
      <dgm:prSet phldrT="[Texto]" custT="1"/>
      <dgm:spPr/>
      <dgm:t>
        <a:bodyPr/>
        <a:lstStyle/>
        <a:p>
          <a:pPr algn="ctr" rtl="0"/>
          <a:r>
            <a:rPr lang="es-ES" sz="1100">
              <a:latin typeface="Work Sans Light" pitchFamily="2" charset="0"/>
            </a:rPr>
            <a:t>Nivel 5: 21 anexos</a:t>
          </a:r>
        </a:p>
      </dgm:t>
    </dgm:pt>
    <dgm:pt modelId="{8B67928D-B5CA-471D-9482-E9EAF88A3627}" type="parTrans" cxnId="{C43807E8-8FDA-41DB-80F5-5FD88E004396}">
      <dgm:prSet/>
      <dgm:spPr/>
      <dgm:t>
        <a:bodyPr/>
        <a:lstStyle/>
        <a:p>
          <a:pPr algn="ctr"/>
          <a:endParaRPr lang="es-ES" sz="4400">
            <a:latin typeface="Work Sans Light" pitchFamily="2" charset="0"/>
          </a:endParaRPr>
        </a:p>
      </dgm:t>
    </dgm:pt>
    <dgm:pt modelId="{94FF62EA-577C-46A3-B3DC-34F03908BBB9}" type="sibTrans" cxnId="{C43807E8-8FDA-41DB-80F5-5FD88E004396}">
      <dgm:prSet/>
      <dgm:spPr/>
      <dgm:t>
        <a:bodyPr/>
        <a:lstStyle/>
        <a:p>
          <a:pPr algn="ctr"/>
          <a:endParaRPr lang="es-ES" sz="4400">
            <a:latin typeface="Work Sans Light" pitchFamily="2" charset="0"/>
          </a:endParaRPr>
        </a:p>
      </dgm:t>
    </dgm:pt>
    <dgm:pt modelId="{66C30F52-981D-4F11-A0B1-1F406D447E59}">
      <dgm:prSet custT="1"/>
      <dgm:spPr/>
      <dgm:t>
        <a:bodyPr/>
        <a:lstStyle/>
        <a:p>
          <a:pPr algn="ctr"/>
          <a:r>
            <a:rPr lang="es-ES" sz="1200" dirty="0">
              <a:latin typeface="Work Sans Light" pitchFamily="2" charset="0"/>
            </a:rPr>
            <a:t>Diseño y desarrollo curricular de dos programas de formación</a:t>
          </a:r>
        </a:p>
      </dgm:t>
    </dgm:pt>
    <dgm:pt modelId="{A7521469-E056-4F56-8641-BD6049EC9D84}" type="parTrans" cxnId="{4FDAB6B5-82FC-4400-AF7A-C126763B18C5}">
      <dgm:prSet/>
      <dgm:spPr/>
      <dgm:t>
        <a:bodyPr/>
        <a:lstStyle/>
        <a:p>
          <a:pPr algn="ctr"/>
          <a:endParaRPr lang="es-ES" sz="4400">
            <a:latin typeface="Work Sans Light" pitchFamily="2" charset="0"/>
          </a:endParaRPr>
        </a:p>
      </dgm:t>
    </dgm:pt>
    <dgm:pt modelId="{458D46CA-F391-481C-AFCE-50A6AEEC8A28}" type="sibTrans" cxnId="{4FDAB6B5-82FC-4400-AF7A-C126763B18C5}">
      <dgm:prSet/>
      <dgm:spPr/>
      <dgm:t>
        <a:bodyPr/>
        <a:lstStyle/>
        <a:p>
          <a:pPr algn="ctr"/>
          <a:endParaRPr lang="es-ES" sz="4400">
            <a:latin typeface="Work Sans Light" pitchFamily="2" charset="0"/>
          </a:endParaRPr>
        </a:p>
      </dgm:t>
    </dgm:pt>
    <dgm:pt modelId="{9BCC5BE5-639B-4468-B0B9-B213EB46F4DC}">
      <dgm:prSet custT="1"/>
      <dgm:spPr/>
      <dgm:t>
        <a:bodyPr/>
        <a:lstStyle/>
        <a:p>
          <a:pPr algn="ctr"/>
          <a:r>
            <a:rPr lang="es-ES" sz="1200">
              <a:latin typeface="Work Sans Light" pitchFamily="2" charset="0"/>
            </a:rPr>
            <a:t>Espacio disponible en RIC</a:t>
          </a:r>
        </a:p>
      </dgm:t>
    </dgm:pt>
    <dgm:pt modelId="{0E8DFE4E-DC3E-40ED-97C1-CCA529BC4E67}" type="parTrans" cxnId="{E2F1E811-9F79-4ED0-AB01-EF30BD7403C4}">
      <dgm:prSet/>
      <dgm:spPr/>
      <dgm:t>
        <a:bodyPr/>
        <a:lstStyle/>
        <a:p>
          <a:pPr algn="ctr"/>
          <a:endParaRPr lang="es-ES" sz="4400">
            <a:latin typeface="Work Sans Light" pitchFamily="2" charset="0"/>
          </a:endParaRPr>
        </a:p>
      </dgm:t>
    </dgm:pt>
    <dgm:pt modelId="{05564BAC-C5A6-48A9-84F8-0C2C63736862}" type="sibTrans" cxnId="{E2F1E811-9F79-4ED0-AB01-EF30BD7403C4}">
      <dgm:prSet/>
      <dgm:spPr/>
      <dgm:t>
        <a:bodyPr/>
        <a:lstStyle/>
        <a:p>
          <a:pPr algn="ctr"/>
          <a:endParaRPr lang="es-ES" sz="4400">
            <a:latin typeface="Work Sans Light" pitchFamily="2" charset="0"/>
          </a:endParaRPr>
        </a:p>
      </dgm:t>
    </dgm:pt>
    <dgm:pt modelId="{ED8285AD-E6A0-49D0-ACD7-8664A9A2B5B7}">
      <dgm:prSet custT="1"/>
      <dgm:spPr/>
      <dgm:t>
        <a:bodyPr/>
        <a:lstStyle/>
        <a:p>
          <a:pPr algn="ctr"/>
          <a:r>
            <a:rPr lang="es-ES" sz="1200">
              <a:latin typeface="Work Sans Light" pitchFamily="2" charset="0"/>
            </a:rPr>
            <a:t>Lista de chequeo y plantilla GAC</a:t>
          </a:r>
        </a:p>
      </dgm:t>
    </dgm:pt>
    <dgm:pt modelId="{1982B5AF-8E27-4C3D-9D8E-D73716A6EA4A}" type="parTrans" cxnId="{3746B375-1AC8-4DC5-A2EB-EF777B56930F}">
      <dgm:prSet/>
      <dgm:spPr/>
      <dgm:t>
        <a:bodyPr/>
        <a:lstStyle/>
        <a:p>
          <a:endParaRPr lang="es-CO" sz="4400">
            <a:latin typeface="Work Sans Light" pitchFamily="2" charset="0"/>
          </a:endParaRPr>
        </a:p>
      </dgm:t>
    </dgm:pt>
    <dgm:pt modelId="{FC24AFB8-885A-4CD0-A5C8-61398E0787D8}" type="sibTrans" cxnId="{3746B375-1AC8-4DC5-A2EB-EF777B56930F}">
      <dgm:prSet/>
      <dgm:spPr/>
      <dgm:t>
        <a:bodyPr/>
        <a:lstStyle/>
        <a:p>
          <a:endParaRPr lang="es-CO" sz="4400">
            <a:latin typeface="Work Sans Light" pitchFamily="2" charset="0"/>
          </a:endParaRPr>
        </a:p>
      </dgm:t>
    </dgm:pt>
    <dgm:pt modelId="{F2290CF4-BB02-49B6-815C-B83C9D15421B}">
      <dgm:prSet custT="1"/>
      <dgm:spPr/>
      <dgm:t>
        <a:bodyPr/>
        <a:lstStyle/>
        <a:p>
          <a:pPr algn="ctr"/>
          <a:r>
            <a:rPr lang="es-ES" sz="1200" dirty="0">
              <a:solidFill>
                <a:schemeClr val="tx1"/>
              </a:solidFill>
              <a:latin typeface="Work Sans Light" pitchFamily="2" charset="0"/>
            </a:rPr>
            <a:t>Ajustes Sofia Plus para creación de programas</a:t>
          </a:r>
        </a:p>
      </dgm:t>
    </dgm:pt>
    <dgm:pt modelId="{EF42A397-20C5-4A2C-88CA-A6B1EA429923}" type="parTrans" cxnId="{4A280073-566B-4245-9DFB-74F2B1436DB4}">
      <dgm:prSet/>
      <dgm:spPr/>
      <dgm:t>
        <a:bodyPr/>
        <a:lstStyle/>
        <a:p>
          <a:endParaRPr lang="es-CO" sz="4400">
            <a:latin typeface="Work Sans Light" pitchFamily="2" charset="0"/>
          </a:endParaRPr>
        </a:p>
      </dgm:t>
    </dgm:pt>
    <dgm:pt modelId="{363EFE77-3E87-4E78-BB23-5A766B14E0D6}" type="sibTrans" cxnId="{4A280073-566B-4245-9DFB-74F2B1436DB4}">
      <dgm:prSet/>
      <dgm:spPr/>
      <dgm:t>
        <a:bodyPr/>
        <a:lstStyle/>
        <a:p>
          <a:endParaRPr lang="es-CO" sz="4400">
            <a:latin typeface="Work Sans Light" pitchFamily="2" charset="0"/>
          </a:endParaRPr>
        </a:p>
      </dgm:t>
    </dgm:pt>
    <dgm:pt modelId="{F2070203-4D9B-42A5-87A2-1C92D24BB6C4}" type="pres">
      <dgm:prSet presAssocID="{B86C49CC-1FED-4C89-A293-BCABB1F65AAA}" presName="rootnode" presStyleCnt="0">
        <dgm:presLayoutVars>
          <dgm:chMax/>
          <dgm:chPref/>
          <dgm:dir/>
          <dgm:animLvl val="lvl"/>
        </dgm:presLayoutVars>
      </dgm:prSet>
      <dgm:spPr/>
    </dgm:pt>
    <dgm:pt modelId="{2DDE1208-F4F0-4287-8DFC-893F2F44A9BF}" type="pres">
      <dgm:prSet presAssocID="{66C30F52-981D-4F11-A0B1-1F406D447E59}" presName="composite" presStyleCnt="0"/>
      <dgm:spPr/>
    </dgm:pt>
    <dgm:pt modelId="{D3E5C7D7-9B37-4331-9C81-B3F9F7476A3D}" type="pres">
      <dgm:prSet presAssocID="{66C30F52-981D-4F11-A0B1-1F406D447E59}" presName="bentUpArrow1" presStyleLbl="alignImgPlace1" presStyleIdx="0" presStyleCnt="5" custLinFactNeighborY="0"/>
      <dgm:spPr>
        <a:ln>
          <a:noFill/>
        </a:ln>
      </dgm:spPr>
    </dgm:pt>
    <dgm:pt modelId="{B8CEEDC4-E520-450F-9688-9C52358923DE}" type="pres">
      <dgm:prSet presAssocID="{66C30F52-981D-4F11-A0B1-1F406D447E59}" presName="ParentText" presStyleLbl="node1" presStyleIdx="0" presStyleCnt="6" custScaleX="206835">
        <dgm:presLayoutVars>
          <dgm:chMax val="1"/>
          <dgm:chPref val="1"/>
          <dgm:bulletEnabled val="1"/>
        </dgm:presLayoutVars>
      </dgm:prSet>
      <dgm:spPr/>
    </dgm:pt>
    <dgm:pt modelId="{D82311D1-DC56-46F1-9340-B1BF098C0BD1}" type="pres">
      <dgm:prSet presAssocID="{66C30F52-981D-4F11-A0B1-1F406D447E59}" presName="Child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812E8428-ADC1-46C5-9445-84732EFCAE19}" type="pres">
      <dgm:prSet presAssocID="{458D46CA-F391-481C-AFCE-50A6AEEC8A28}" presName="sibTrans" presStyleCnt="0"/>
      <dgm:spPr/>
    </dgm:pt>
    <dgm:pt modelId="{523CE8C0-DFE9-43D7-8CD8-6F95F0CD244F}" type="pres">
      <dgm:prSet presAssocID="{F2290CF4-BB02-49B6-815C-B83C9D15421B}" presName="composite" presStyleCnt="0"/>
      <dgm:spPr/>
    </dgm:pt>
    <dgm:pt modelId="{4D328213-B859-446F-8419-C6B56C04D7ED}" type="pres">
      <dgm:prSet presAssocID="{F2290CF4-BB02-49B6-815C-B83C9D15421B}" presName="bentUpArrow1" presStyleLbl="alignImgPlace1" presStyleIdx="1" presStyleCnt="5" custLinFactNeighborY="0"/>
      <dgm:spPr>
        <a:ln>
          <a:noFill/>
        </a:ln>
      </dgm:spPr>
    </dgm:pt>
    <dgm:pt modelId="{3C40787A-CAF7-47C4-87E9-3EBCA319FCC7}" type="pres">
      <dgm:prSet presAssocID="{F2290CF4-BB02-49B6-815C-B83C9D15421B}" presName="ParentText" presStyleLbl="node1" presStyleIdx="1" presStyleCnt="6" custScaleX="206835" custLinFactNeighborX="33194" custLinFactNeighborY="-8046">
        <dgm:presLayoutVars>
          <dgm:chMax val="1"/>
          <dgm:chPref val="1"/>
          <dgm:bulletEnabled val="1"/>
        </dgm:presLayoutVars>
      </dgm:prSet>
      <dgm:spPr/>
    </dgm:pt>
    <dgm:pt modelId="{4AC4003C-1FCD-47EA-A79E-50444FDBC608}" type="pres">
      <dgm:prSet presAssocID="{F2290CF4-BB02-49B6-815C-B83C9D15421B}" presName="Child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85E702E1-2B63-4E96-BEEB-8496E5920A4C}" type="pres">
      <dgm:prSet presAssocID="{363EFE77-3E87-4E78-BB23-5A766B14E0D6}" presName="sibTrans" presStyleCnt="0"/>
      <dgm:spPr/>
    </dgm:pt>
    <dgm:pt modelId="{963EEDD6-0D8F-4FA4-A64B-9215741F1FF7}" type="pres">
      <dgm:prSet presAssocID="{ED8285AD-E6A0-49D0-ACD7-8664A9A2B5B7}" presName="composite" presStyleCnt="0"/>
      <dgm:spPr/>
    </dgm:pt>
    <dgm:pt modelId="{B50A8CFD-76A7-40E6-AF51-D96D868A1572}" type="pres">
      <dgm:prSet presAssocID="{ED8285AD-E6A0-49D0-ACD7-8664A9A2B5B7}" presName="bentUpArrow1" presStyleLbl="alignImgPlace1" presStyleIdx="2" presStyleCnt="5"/>
      <dgm:spPr>
        <a:ln>
          <a:noFill/>
        </a:ln>
      </dgm:spPr>
    </dgm:pt>
    <dgm:pt modelId="{A3390D28-D369-42F9-9A00-21A7140BCA47}" type="pres">
      <dgm:prSet presAssocID="{ED8285AD-E6A0-49D0-ACD7-8664A9A2B5B7}" presName="ParentText" presStyleLbl="node1" presStyleIdx="2" presStyleCnt="6" custScaleX="206835" custLinFactNeighborX="33194" custLinFactNeighborY="-8046">
        <dgm:presLayoutVars>
          <dgm:chMax val="1"/>
          <dgm:chPref val="1"/>
          <dgm:bulletEnabled val="1"/>
        </dgm:presLayoutVars>
      </dgm:prSet>
      <dgm:spPr/>
    </dgm:pt>
    <dgm:pt modelId="{2A441B99-80E9-4AC0-99E3-768C81565CD3}" type="pres">
      <dgm:prSet presAssocID="{ED8285AD-E6A0-49D0-ACD7-8664A9A2B5B7}" presName="Child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05FEB53E-47A1-4F3B-A9F2-D1B2934F2678}" type="pres">
      <dgm:prSet presAssocID="{FC24AFB8-885A-4CD0-A5C8-61398E0787D8}" presName="sibTrans" presStyleCnt="0"/>
      <dgm:spPr/>
    </dgm:pt>
    <dgm:pt modelId="{A7FAECE6-858A-4D50-9036-17B3DCDFB612}" type="pres">
      <dgm:prSet presAssocID="{7739EF81-8059-4C91-A7A9-FABF69263C6E}" presName="composite" presStyleCnt="0"/>
      <dgm:spPr/>
    </dgm:pt>
    <dgm:pt modelId="{8AB2D3EB-28E9-4A88-9FD1-8C1DE18189CF}" type="pres">
      <dgm:prSet presAssocID="{7739EF81-8059-4C91-A7A9-FABF69263C6E}" presName="bentUpArrow1" presStyleLbl="alignImgPlace1" presStyleIdx="3" presStyleCnt="5"/>
      <dgm:spPr>
        <a:ln>
          <a:noFill/>
        </a:ln>
      </dgm:spPr>
    </dgm:pt>
    <dgm:pt modelId="{C9FCAD24-DD9F-4B49-9D5D-C9428A2D6E4E}" type="pres">
      <dgm:prSet presAssocID="{7739EF81-8059-4C91-A7A9-FABF69263C6E}" presName="ParentText" presStyleLbl="node1" presStyleIdx="3" presStyleCnt="6" custScaleX="206835" custLinFactNeighborX="33194" custLinFactNeighborY="-8046">
        <dgm:presLayoutVars>
          <dgm:chMax val="1"/>
          <dgm:chPref val="1"/>
          <dgm:bulletEnabled val="1"/>
        </dgm:presLayoutVars>
      </dgm:prSet>
      <dgm:spPr/>
    </dgm:pt>
    <dgm:pt modelId="{058911CF-19E1-4A27-8C13-B35E4B7C82BE}" type="pres">
      <dgm:prSet presAssocID="{7739EF81-8059-4C91-A7A9-FABF69263C6E}" presName="Child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181652C1-3989-486B-ACA7-DF3D4FDEAD04}" type="pres">
      <dgm:prSet presAssocID="{3D6314F5-B809-40F5-ABD4-07C307ACC0DD}" presName="sibTrans" presStyleCnt="0"/>
      <dgm:spPr/>
    </dgm:pt>
    <dgm:pt modelId="{0CCB0413-5432-46F7-975D-086FE11DDEC0}" type="pres">
      <dgm:prSet presAssocID="{55F77479-47A2-4D13-96D6-E57B4A85EFB8}" presName="composite" presStyleCnt="0"/>
      <dgm:spPr/>
    </dgm:pt>
    <dgm:pt modelId="{F6EA00EF-1FCB-4B3B-A530-5D5233252268}" type="pres">
      <dgm:prSet presAssocID="{55F77479-47A2-4D13-96D6-E57B4A85EFB8}" presName="bentUpArrow1" presStyleLbl="alignImgPlace1" presStyleIdx="4" presStyleCnt="5"/>
      <dgm:spPr>
        <a:ln>
          <a:noFill/>
        </a:ln>
      </dgm:spPr>
    </dgm:pt>
    <dgm:pt modelId="{33294A60-71E2-4FAD-8C02-488F6FD2A088}" type="pres">
      <dgm:prSet presAssocID="{55F77479-47A2-4D13-96D6-E57B4A85EFB8}" presName="ParentText" presStyleLbl="node1" presStyleIdx="4" presStyleCnt="6" custScaleX="206835" custLinFactNeighborX="33194" custLinFactNeighborY="-8046">
        <dgm:presLayoutVars>
          <dgm:chMax val="1"/>
          <dgm:chPref val="1"/>
          <dgm:bulletEnabled val="1"/>
        </dgm:presLayoutVars>
      </dgm:prSet>
      <dgm:spPr/>
    </dgm:pt>
    <dgm:pt modelId="{7B07538E-85A8-4B43-9533-9D5A256DD1D4}" type="pres">
      <dgm:prSet presAssocID="{55F77479-47A2-4D13-96D6-E57B4A85EFB8}" presName="ChildText" presStyleLbl="revTx" presStyleIdx="4" presStyleCnt="5" custScaleX="222332" custLinFactX="47699" custLinFactNeighborX="100000" custLinFactNeighborY="1960">
        <dgm:presLayoutVars>
          <dgm:chMax val="0"/>
          <dgm:chPref val="0"/>
          <dgm:bulletEnabled val="1"/>
        </dgm:presLayoutVars>
      </dgm:prSet>
      <dgm:spPr/>
    </dgm:pt>
    <dgm:pt modelId="{7BF20E49-D0AC-4C3B-8CCD-15DF6E33C7D0}" type="pres">
      <dgm:prSet presAssocID="{CCA33AD2-0FCC-4594-851E-8DEA13611AE0}" presName="sibTrans" presStyleCnt="0"/>
      <dgm:spPr/>
    </dgm:pt>
    <dgm:pt modelId="{633D36AE-2BFA-4317-AA59-B61E2A87D951}" type="pres">
      <dgm:prSet presAssocID="{9BCC5BE5-639B-4468-B0B9-B213EB46F4DC}" presName="composite" presStyleCnt="0"/>
      <dgm:spPr/>
    </dgm:pt>
    <dgm:pt modelId="{7D50C3B9-858B-424B-AD6A-4DE7ABA0ADEB}" type="pres">
      <dgm:prSet presAssocID="{9BCC5BE5-639B-4468-B0B9-B213EB46F4DC}" presName="ParentText" presStyleLbl="node1" presStyleIdx="5" presStyleCnt="6" custScaleX="206835" custLinFactNeighborX="33194" custLinFactNeighborY="-8046">
        <dgm:presLayoutVars>
          <dgm:chMax val="1"/>
          <dgm:chPref val="1"/>
          <dgm:bulletEnabled val="1"/>
        </dgm:presLayoutVars>
      </dgm:prSet>
      <dgm:spPr/>
    </dgm:pt>
  </dgm:ptLst>
  <dgm:cxnLst>
    <dgm:cxn modelId="{F7A1480F-B68B-4B5E-9381-AE2CEE2F9BF7}" srcId="{B86C49CC-1FED-4C89-A293-BCABB1F65AAA}" destId="{55F77479-47A2-4D13-96D6-E57B4A85EFB8}" srcOrd="4" destOrd="0" parTransId="{129F2BAB-9A22-4B0E-823A-34BA9A6D5106}" sibTransId="{CCA33AD2-0FCC-4594-851E-8DEA13611AE0}"/>
    <dgm:cxn modelId="{E2F1E811-9F79-4ED0-AB01-EF30BD7403C4}" srcId="{B86C49CC-1FED-4C89-A293-BCABB1F65AAA}" destId="{9BCC5BE5-639B-4468-B0B9-B213EB46F4DC}" srcOrd="5" destOrd="0" parTransId="{0E8DFE4E-DC3E-40ED-97C1-CCA529BC4E67}" sibTransId="{05564BAC-C5A6-48A9-84F8-0C2C63736862}"/>
    <dgm:cxn modelId="{FD3E432A-3B0B-4B97-B3CF-1D4E49AF42CB}" type="presOf" srcId="{B86C49CC-1FED-4C89-A293-BCABB1F65AAA}" destId="{F2070203-4D9B-42A5-87A2-1C92D24BB6C4}" srcOrd="0" destOrd="0" presId="urn:microsoft.com/office/officeart/2005/8/layout/StepDownProcess"/>
    <dgm:cxn modelId="{86552034-8960-4213-BDA9-5988CCC2D939}" type="presOf" srcId="{A42D19FF-E9D6-4816-95B4-582A805593C4}" destId="{7B07538E-85A8-4B43-9533-9D5A256DD1D4}" srcOrd="0" destOrd="1" presId="urn:microsoft.com/office/officeart/2005/8/layout/StepDownProcess"/>
    <dgm:cxn modelId="{57F2785E-4415-4192-A6BA-C06B75834D83}" type="presOf" srcId="{9BCC5BE5-639B-4468-B0B9-B213EB46F4DC}" destId="{7D50C3B9-858B-424B-AD6A-4DE7ABA0ADEB}" srcOrd="0" destOrd="0" presId="urn:microsoft.com/office/officeart/2005/8/layout/StepDownProcess"/>
    <dgm:cxn modelId="{45E29F5F-8491-4872-A4AD-8A858528D551}" type="presOf" srcId="{66C30F52-981D-4F11-A0B1-1F406D447E59}" destId="{B8CEEDC4-E520-450F-9688-9C52358923DE}" srcOrd="0" destOrd="0" presId="urn:microsoft.com/office/officeart/2005/8/layout/StepDownProcess"/>
    <dgm:cxn modelId="{35A2A34E-80C9-47EA-93EF-E6D4FC4792F5}" srcId="{B86C49CC-1FED-4C89-A293-BCABB1F65AAA}" destId="{7739EF81-8059-4C91-A7A9-FABF69263C6E}" srcOrd="3" destOrd="0" parTransId="{D92C97D3-15F7-4375-AABD-51DDC6AEF9C7}" sibTransId="{3D6314F5-B809-40F5-ABD4-07C307ACC0DD}"/>
    <dgm:cxn modelId="{4A280073-566B-4245-9DFB-74F2B1436DB4}" srcId="{B86C49CC-1FED-4C89-A293-BCABB1F65AAA}" destId="{F2290CF4-BB02-49B6-815C-B83C9D15421B}" srcOrd="1" destOrd="0" parTransId="{EF42A397-20C5-4A2C-88CA-A6B1EA429923}" sibTransId="{363EFE77-3E87-4E78-BB23-5A766B14E0D6}"/>
    <dgm:cxn modelId="{3746B375-1AC8-4DC5-A2EB-EF777B56930F}" srcId="{B86C49CC-1FED-4C89-A293-BCABB1F65AAA}" destId="{ED8285AD-E6A0-49D0-ACD7-8664A9A2B5B7}" srcOrd="2" destOrd="0" parTransId="{1982B5AF-8E27-4C3D-9D8E-D73716A6EA4A}" sibTransId="{FC24AFB8-885A-4CD0-A5C8-61398E0787D8}"/>
    <dgm:cxn modelId="{60CB7877-17D9-491C-A220-C565415D312B}" type="presOf" srcId="{55F77479-47A2-4D13-96D6-E57B4A85EFB8}" destId="{33294A60-71E2-4FAD-8C02-488F6FD2A088}" srcOrd="0" destOrd="0" presId="urn:microsoft.com/office/officeart/2005/8/layout/StepDownProcess"/>
    <dgm:cxn modelId="{1B23119E-EFB4-485E-BFCC-4ACCC2E592B7}" type="presOf" srcId="{ED8285AD-E6A0-49D0-ACD7-8664A9A2B5B7}" destId="{A3390D28-D369-42F9-9A00-21A7140BCA47}" srcOrd="0" destOrd="0" presId="urn:microsoft.com/office/officeart/2005/8/layout/StepDownProcess"/>
    <dgm:cxn modelId="{01CD69B2-303A-40B9-95D8-9CC9E7E00409}" type="presOf" srcId="{F2290CF4-BB02-49B6-815C-B83C9D15421B}" destId="{3C40787A-CAF7-47C4-87E9-3EBCA319FCC7}" srcOrd="0" destOrd="0" presId="urn:microsoft.com/office/officeart/2005/8/layout/StepDownProcess"/>
    <dgm:cxn modelId="{4FDAB6B5-82FC-4400-AF7A-C126763B18C5}" srcId="{B86C49CC-1FED-4C89-A293-BCABB1F65AAA}" destId="{66C30F52-981D-4F11-A0B1-1F406D447E59}" srcOrd="0" destOrd="0" parTransId="{A7521469-E056-4F56-8641-BD6049EC9D84}" sibTransId="{458D46CA-F391-481C-AFCE-50A6AEEC8A28}"/>
    <dgm:cxn modelId="{729E53B8-5D10-447D-93BC-3602208F4DB6}" type="presOf" srcId="{7739EF81-8059-4C91-A7A9-FABF69263C6E}" destId="{C9FCAD24-DD9F-4B49-9D5D-C9428A2D6E4E}" srcOrd="0" destOrd="0" presId="urn:microsoft.com/office/officeart/2005/8/layout/StepDownProcess"/>
    <dgm:cxn modelId="{A4F47DBA-857B-4788-A3E9-A82879DF576E}" srcId="{55F77479-47A2-4D13-96D6-E57B4A85EFB8}" destId="{965816A1-E977-48B2-B054-DC480743266A}" srcOrd="0" destOrd="0" parTransId="{AFBD4D1D-E8E0-4B2F-941F-4519DA83B145}" sibTransId="{08BF64EC-F354-4015-B08D-BB9FC74684BF}"/>
    <dgm:cxn modelId="{32E5F9CD-B062-4C26-BE30-C6641D87C8C5}" type="presOf" srcId="{965816A1-E977-48B2-B054-DC480743266A}" destId="{7B07538E-85A8-4B43-9533-9D5A256DD1D4}" srcOrd="0" destOrd="0" presId="urn:microsoft.com/office/officeart/2005/8/layout/StepDownProcess"/>
    <dgm:cxn modelId="{C43807E8-8FDA-41DB-80F5-5FD88E004396}" srcId="{55F77479-47A2-4D13-96D6-E57B4A85EFB8}" destId="{A42D19FF-E9D6-4816-95B4-582A805593C4}" srcOrd="1" destOrd="0" parTransId="{8B67928D-B5CA-471D-9482-E9EAF88A3627}" sibTransId="{94FF62EA-577C-46A3-B3DC-34F03908BBB9}"/>
    <dgm:cxn modelId="{E082E5DC-38EF-4BAA-9171-04C918DAF7B7}" type="presParOf" srcId="{F2070203-4D9B-42A5-87A2-1C92D24BB6C4}" destId="{2DDE1208-F4F0-4287-8DFC-893F2F44A9BF}" srcOrd="0" destOrd="0" presId="urn:microsoft.com/office/officeart/2005/8/layout/StepDownProcess"/>
    <dgm:cxn modelId="{EF3D9F47-40CA-4B44-B330-E3B1635635F2}" type="presParOf" srcId="{2DDE1208-F4F0-4287-8DFC-893F2F44A9BF}" destId="{D3E5C7D7-9B37-4331-9C81-B3F9F7476A3D}" srcOrd="0" destOrd="0" presId="urn:microsoft.com/office/officeart/2005/8/layout/StepDownProcess"/>
    <dgm:cxn modelId="{9BA34CC6-65AE-4CED-B306-C349B8C50549}" type="presParOf" srcId="{2DDE1208-F4F0-4287-8DFC-893F2F44A9BF}" destId="{B8CEEDC4-E520-450F-9688-9C52358923DE}" srcOrd="1" destOrd="0" presId="urn:microsoft.com/office/officeart/2005/8/layout/StepDownProcess"/>
    <dgm:cxn modelId="{3698E51A-210D-42B3-95F4-4A9E03ADDD6D}" type="presParOf" srcId="{2DDE1208-F4F0-4287-8DFC-893F2F44A9BF}" destId="{D82311D1-DC56-46F1-9340-B1BF098C0BD1}" srcOrd="2" destOrd="0" presId="urn:microsoft.com/office/officeart/2005/8/layout/StepDownProcess"/>
    <dgm:cxn modelId="{B0372B6D-BF31-49E8-80BD-9B721B0BE4BE}" type="presParOf" srcId="{F2070203-4D9B-42A5-87A2-1C92D24BB6C4}" destId="{812E8428-ADC1-46C5-9445-84732EFCAE19}" srcOrd="1" destOrd="0" presId="urn:microsoft.com/office/officeart/2005/8/layout/StepDownProcess"/>
    <dgm:cxn modelId="{65E39F02-0B30-4CB4-8388-747897F57CD9}" type="presParOf" srcId="{F2070203-4D9B-42A5-87A2-1C92D24BB6C4}" destId="{523CE8C0-DFE9-43D7-8CD8-6F95F0CD244F}" srcOrd="2" destOrd="0" presId="urn:microsoft.com/office/officeart/2005/8/layout/StepDownProcess"/>
    <dgm:cxn modelId="{019FB6BD-4B4F-44AE-B679-A0FF5DD3FED3}" type="presParOf" srcId="{523CE8C0-DFE9-43D7-8CD8-6F95F0CD244F}" destId="{4D328213-B859-446F-8419-C6B56C04D7ED}" srcOrd="0" destOrd="0" presId="urn:microsoft.com/office/officeart/2005/8/layout/StepDownProcess"/>
    <dgm:cxn modelId="{45595D45-599A-415E-A581-7E3F4A29945A}" type="presParOf" srcId="{523CE8C0-DFE9-43D7-8CD8-6F95F0CD244F}" destId="{3C40787A-CAF7-47C4-87E9-3EBCA319FCC7}" srcOrd="1" destOrd="0" presId="urn:microsoft.com/office/officeart/2005/8/layout/StepDownProcess"/>
    <dgm:cxn modelId="{6451EF41-9554-4FC4-ACD8-1D7A53B8BB88}" type="presParOf" srcId="{523CE8C0-DFE9-43D7-8CD8-6F95F0CD244F}" destId="{4AC4003C-1FCD-47EA-A79E-50444FDBC608}" srcOrd="2" destOrd="0" presId="urn:microsoft.com/office/officeart/2005/8/layout/StepDownProcess"/>
    <dgm:cxn modelId="{F2522A02-708F-4E3E-AD98-0D5875413B03}" type="presParOf" srcId="{F2070203-4D9B-42A5-87A2-1C92D24BB6C4}" destId="{85E702E1-2B63-4E96-BEEB-8496E5920A4C}" srcOrd="3" destOrd="0" presId="urn:microsoft.com/office/officeart/2005/8/layout/StepDownProcess"/>
    <dgm:cxn modelId="{3BA2087E-AA5B-4D8D-B376-4CEB42B7EEFB}" type="presParOf" srcId="{F2070203-4D9B-42A5-87A2-1C92D24BB6C4}" destId="{963EEDD6-0D8F-4FA4-A64B-9215741F1FF7}" srcOrd="4" destOrd="0" presId="urn:microsoft.com/office/officeart/2005/8/layout/StepDownProcess"/>
    <dgm:cxn modelId="{828A6EE4-D92C-450F-B5A5-A0C91E2D6218}" type="presParOf" srcId="{963EEDD6-0D8F-4FA4-A64B-9215741F1FF7}" destId="{B50A8CFD-76A7-40E6-AF51-D96D868A1572}" srcOrd="0" destOrd="0" presId="urn:microsoft.com/office/officeart/2005/8/layout/StepDownProcess"/>
    <dgm:cxn modelId="{AB9EFFC4-906F-4FF9-B9B0-AB648BB4B870}" type="presParOf" srcId="{963EEDD6-0D8F-4FA4-A64B-9215741F1FF7}" destId="{A3390D28-D369-42F9-9A00-21A7140BCA47}" srcOrd="1" destOrd="0" presId="urn:microsoft.com/office/officeart/2005/8/layout/StepDownProcess"/>
    <dgm:cxn modelId="{0C148DBD-65B1-4366-944A-AEC2C25092C9}" type="presParOf" srcId="{963EEDD6-0D8F-4FA4-A64B-9215741F1FF7}" destId="{2A441B99-80E9-4AC0-99E3-768C81565CD3}" srcOrd="2" destOrd="0" presId="urn:microsoft.com/office/officeart/2005/8/layout/StepDownProcess"/>
    <dgm:cxn modelId="{18E012DF-D67C-4ECD-9CBB-C9142EBE7A9A}" type="presParOf" srcId="{F2070203-4D9B-42A5-87A2-1C92D24BB6C4}" destId="{05FEB53E-47A1-4F3B-A9F2-D1B2934F2678}" srcOrd="5" destOrd="0" presId="urn:microsoft.com/office/officeart/2005/8/layout/StepDownProcess"/>
    <dgm:cxn modelId="{E3D5971D-8C3E-4FEB-A9C2-D52FD26B3694}" type="presParOf" srcId="{F2070203-4D9B-42A5-87A2-1C92D24BB6C4}" destId="{A7FAECE6-858A-4D50-9036-17B3DCDFB612}" srcOrd="6" destOrd="0" presId="urn:microsoft.com/office/officeart/2005/8/layout/StepDownProcess"/>
    <dgm:cxn modelId="{02F13081-C73D-42C5-B363-C2C23247F53D}" type="presParOf" srcId="{A7FAECE6-858A-4D50-9036-17B3DCDFB612}" destId="{8AB2D3EB-28E9-4A88-9FD1-8C1DE18189CF}" srcOrd="0" destOrd="0" presId="urn:microsoft.com/office/officeart/2005/8/layout/StepDownProcess"/>
    <dgm:cxn modelId="{7B380A0C-655D-4F31-A4D0-78109889B8A4}" type="presParOf" srcId="{A7FAECE6-858A-4D50-9036-17B3DCDFB612}" destId="{C9FCAD24-DD9F-4B49-9D5D-C9428A2D6E4E}" srcOrd="1" destOrd="0" presId="urn:microsoft.com/office/officeart/2005/8/layout/StepDownProcess"/>
    <dgm:cxn modelId="{65625988-BF6B-4939-B732-FC31278D4A59}" type="presParOf" srcId="{A7FAECE6-858A-4D50-9036-17B3DCDFB612}" destId="{058911CF-19E1-4A27-8C13-B35E4B7C82BE}" srcOrd="2" destOrd="0" presId="urn:microsoft.com/office/officeart/2005/8/layout/StepDownProcess"/>
    <dgm:cxn modelId="{8803A777-F95C-4CD4-83CD-56A53759EED6}" type="presParOf" srcId="{F2070203-4D9B-42A5-87A2-1C92D24BB6C4}" destId="{181652C1-3989-486B-ACA7-DF3D4FDEAD04}" srcOrd="7" destOrd="0" presId="urn:microsoft.com/office/officeart/2005/8/layout/StepDownProcess"/>
    <dgm:cxn modelId="{61BCCEE1-29CB-4553-93C0-720982850331}" type="presParOf" srcId="{F2070203-4D9B-42A5-87A2-1C92D24BB6C4}" destId="{0CCB0413-5432-46F7-975D-086FE11DDEC0}" srcOrd="8" destOrd="0" presId="urn:microsoft.com/office/officeart/2005/8/layout/StepDownProcess"/>
    <dgm:cxn modelId="{8488063C-C1DF-4003-8241-4D49E159C1B8}" type="presParOf" srcId="{0CCB0413-5432-46F7-975D-086FE11DDEC0}" destId="{F6EA00EF-1FCB-4B3B-A530-5D5233252268}" srcOrd="0" destOrd="0" presId="urn:microsoft.com/office/officeart/2005/8/layout/StepDownProcess"/>
    <dgm:cxn modelId="{240280BD-C98A-4F8E-B3B3-1DD43BEAEECA}" type="presParOf" srcId="{0CCB0413-5432-46F7-975D-086FE11DDEC0}" destId="{33294A60-71E2-4FAD-8C02-488F6FD2A088}" srcOrd="1" destOrd="0" presId="urn:microsoft.com/office/officeart/2005/8/layout/StepDownProcess"/>
    <dgm:cxn modelId="{6AE3D34B-49A1-4B07-BDA7-A19943E80302}" type="presParOf" srcId="{0CCB0413-5432-46F7-975D-086FE11DDEC0}" destId="{7B07538E-85A8-4B43-9533-9D5A256DD1D4}" srcOrd="2" destOrd="0" presId="urn:microsoft.com/office/officeart/2005/8/layout/StepDownProcess"/>
    <dgm:cxn modelId="{6FFD252F-F7CD-44A0-A039-F3900633CACE}" type="presParOf" srcId="{F2070203-4D9B-42A5-87A2-1C92D24BB6C4}" destId="{7BF20E49-D0AC-4C3B-8CCD-15DF6E33C7D0}" srcOrd="9" destOrd="0" presId="urn:microsoft.com/office/officeart/2005/8/layout/StepDownProcess"/>
    <dgm:cxn modelId="{F1AB454B-472A-4E53-A70E-CB76FE698F55}" type="presParOf" srcId="{F2070203-4D9B-42A5-87A2-1C92D24BB6C4}" destId="{633D36AE-2BFA-4317-AA59-B61E2A87D951}" srcOrd="10" destOrd="0" presId="urn:microsoft.com/office/officeart/2005/8/layout/StepDownProcess"/>
    <dgm:cxn modelId="{6ADDB403-8588-471F-AB2D-074520FCC25E}" type="presParOf" srcId="{633D36AE-2BFA-4317-AA59-B61E2A87D951}" destId="{7D50C3B9-858B-424B-AD6A-4DE7ABA0ADEB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62D53BE-D6B1-4B33-9A8E-55AC25A2F8EE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A5F5BA5E-5C1C-47CB-BBDB-E2DFF67DEABF}">
      <dgm:prSet/>
      <dgm:spPr/>
      <dgm:t>
        <a:bodyPr/>
        <a:lstStyle/>
        <a:p>
          <a:r>
            <a:rPr lang="es-ES">
              <a:latin typeface="Work Sans Light" pitchFamily="2" charset="0"/>
            </a:rPr>
            <a:t>Actualización de los procesos, procedimientos, guías, lineamientos y documentos en general, que incluyan lo relacionado con el MNC: subsistema de formación para el trabajo y su aseguramiento de la calidad</a:t>
          </a:r>
        </a:p>
      </dgm:t>
    </dgm:pt>
    <dgm:pt modelId="{7372FEFB-FCD5-44EA-82EE-2D41A0F16FA3}" type="parTrans" cxnId="{D943621C-75E6-45C8-9C7F-5D2575756BF1}">
      <dgm:prSet/>
      <dgm:spPr/>
      <dgm:t>
        <a:bodyPr/>
        <a:lstStyle/>
        <a:p>
          <a:endParaRPr lang="es-ES">
            <a:latin typeface="Work Sans Light" pitchFamily="2" charset="0"/>
          </a:endParaRPr>
        </a:p>
      </dgm:t>
    </dgm:pt>
    <dgm:pt modelId="{E7D19540-281F-4CCE-9B2E-1434DBC887E3}" type="sibTrans" cxnId="{D943621C-75E6-45C8-9C7F-5D2575756BF1}">
      <dgm:prSet/>
      <dgm:spPr/>
      <dgm:t>
        <a:bodyPr/>
        <a:lstStyle/>
        <a:p>
          <a:endParaRPr lang="es-ES">
            <a:latin typeface="Work Sans Light" pitchFamily="2" charset="0"/>
          </a:endParaRPr>
        </a:p>
      </dgm:t>
    </dgm:pt>
    <dgm:pt modelId="{2AF76FAC-8E88-430A-A85B-9163C4FDB256}">
      <dgm:prSet/>
      <dgm:spPr/>
      <dgm:t>
        <a:bodyPr/>
        <a:lstStyle/>
        <a:p>
          <a:r>
            <a:rPr lang="es-ES">
              <a:latin typeface="Work Sans Light" pitchFamily="2" charset="0"/>
            </a:rPr>
            <a:t>Acompañar los centros de formación y las regionales en la apropiación del subsistema de formación para el trabajo y su aseguramiento de la calidad de la formación</a:t>
          </a:r>
        </a:p>
      </dgm:t>
    </dgm:pt>
    <dgm:pt modelId="{3E9750EA-82EE-4FBB-BE9A-36EFCC0B7E4F}" type="parTrans" cxnId="{3FEF21BF-A592-4C72-ACD4-24AD349E220C}">
      <dgm:prSet/>
      <dgm:spPr/>
      <dgm:t>
        <a:bodyPr/>
        <a:lstStyle/>
        <a:p>
          <a:endParaRPr lang="es-ES">
            <a:latin typeface="Work Sans Light" pitchFamily="2" charset="0"/>
          </a:endParaRPr>
        </a:p>
      </dgm:t>
    </dgm:pt>
    <dgm:pt modelId="{93EF8C04-A74E-4230-9E0F-DA9106E0EFCA}" type="sibTrans" cxnId="{3FEF21BF-A592-4C72-ACD4-24AD349E220C}">
      <dgm:prSet/>
      <dgm:spPr/>
      <dgm:t>
        <a:bodyPr/>
        <a:lstStyle/>
        <a:p>
          <a:endParaRPr lang="es-ES">
            <a:latin typeface="Work Sans Light" pitchFamily="2" charset="0"/>
          </a:endParaRPr>
        </a:p>
      </dgm:t>
    </dgm:pt>
    <dgm:pt modelId="{68971FE9-FCE7-40CE-BFE8-245D8AB21C08}">
      <dgm:prSet/>
      <dgm:spPr/>
      <dgm:t>
        <a:bodyPr/>
        <a:lstStyle/>
        <a:p>
          <a:pPr rtl="0"/>
          <a:r>
            <a:rPr lang="es-ES">
              <a:latin typeface="Work Sans Light" pitchFamily="2" charset="0"/>
            </a:rPr>
            <a:t>Implementar y ampliar el MAS 2021 a los programas en los diferentes niveles del MNC</a:t>
          </a:r>
        </a:p>
      </dgm:t>
    </dgm:pt>
    <dgm:pt modelId="{1B2EB325-3B11-4986-8A89-A8E3E47FC5C6}" type="parTrans" cxnId="{4B296114-0AFB-4526-A20D-244223F45AA0}">
      <dgm:prSet/>
      <dgm:spPr/>
      <dgm:t>
        <a:bodyPr/>
        <a:lstStyle/>
        <a:p>
          <a:endParaRPr lang="es-ES">
            <a:latin typeface="Work Sans Light" pitchFamily="2" charset="0"/>
          </a:endParaRPr>
        </a:p>
      </dgm:t>
    </dgm:pt>
    <dgm:pt modelId="{21F339AB-15E9-48A1-A475-270D37C055D3}" type="sibTrans" cxnId="{4B296114-0AFB-4526-A20D-244223F45AA0}">
      <dgm:prSet/>
      <dgm:spPr/>
      <dgm:t>
        <a:bodyPr/>
        <a:lstStyle/>
        <a:p>
          <a:endParaRPr lang="es-ES">
            <a:latin typeface="Work Sans Light" pitchFamily="2" charset="0"/>
          </a:endParaRPr>
        </a:p>
      </dgm:t>
    </dgm:pt>
    <dgm:pt modelId="{7E9C5782-D4C8-44EB-8B8E-BD381EAB1C51}">
      <dgm:prSet/>
      <dgm:spPr/>
      <dgm:t>
        <a:bodyPr/>
        <a:lstStyle/>
        <a:p>
          <a:r>
            <a:rPr lang="es-ES">
              <a:latin typeface="Work Sans Light" pitchFamily="2" charset="0"/>
            </a:rPr>
            <a:t>Socializar con las áreas de la Dirección General los requerimientos y condiciones habilitantes que respondan al subsistema de formación para el trabajo y su aseguramiento de la calidad</a:t>
          </a:r>
        </a:p>
      </dgm:t>
    </dgm:pt>
    <dgm:pt modelId="{10E605EA-6989-43B1-B881-B01F1D406C25}" type="parTrans" cxnId="{44D49801-1E29-4F36-969A-594BCFA50C27}">
      <dgm:prSet/>
      <dgm:spPr/>
      <dgm:t>
        <a:bodyPr/>
        <a:lstStyle/>
        <a:p>
          <a:endParaRPr lang="es-ES">
            <a:latin typeface="Work Sans Light" pitchFamily="2" charset="0"/>
          </a:endParaRPr>
        </a:p>
      </dgm:t>
    </dgm:pt>
    <dgm:pt modelId="{2133DE0B-4185-4FF0-9CDA-B81DC79862CB}" type="sibTrans" cxnId="{44D49801-1E29-4F36-969A-594BCFA50C27}">
      <dgm:prSet/>
      <dgm:spPr/>
      <dgm:t>
        <a:bodyPr/>
        <a:lstStyle/>
        <a:p>
          <a:endParaRPr lang="es-ES">
            <a:latin typeface="Work Sans Light" pitchFamily="2" charset="0"/>
          </a:endParaRPr>
        </a:p>
      </dgm:t>
    </dgm:pt>
    <dgm:pt modelId="{5040E7C8-275A-43B1-9F47-8974FDC27658}">
      <dgm:prSet/>
      <dgm:spPr/>
      <dgm:t>
        <a:bodyPr/>
        <a:lstStyle/>
        <a:p>
          <a:r>
            <a:rPr lang="es-ES">
              <a:latin typeface="Work Sans Light" pitchFamily="2" charset="0"/>
            </a:rPr>
            <a:t>Alistamiento y planeación para la ejecución de los programas en el Centro de Formación con el apoyo de las áreas de la Dirección General</a:t>
          </a:r>
        </a:p>
      </dgm:t>
    </dgm:pt>
    <dgm:pt modelId="{8603698A-85D4-4622-89F5-B4DA5467EC3E}" type="parTrans" cxnId="{10A69653-4D6A-4BA1-8309-0865172C15D1}">
      <dgm:prSet/>
      <dgm:spPr/>
      <dgm:t>
        <a:bodyPr/>
        <a:lstStyle/>
        <a:p>
          <a:endParaRPr lang="es-ES">
            <a:latin typeface="Work Sans Light" pitchFamily="2" charset="0"/>
          </a:endParaRPr>
        </a:p>
      </dgm:t>
    </dgm:pt>
    <dgm:pt modelId="{DFFF2CCA-97D4-4853-B09C-1F91860E1259}" type="sibTrans" cxnId="{10A69653-4D6A-4BA1-8309-0865172C15D1}">
      <dgm:prSet/>
      <dgm:spPr/>
      <dgm:t>
        <a:bodyPr/>
        <a:lstStyle/>
        <a:p>
          <a:endParaRPr lang="es-ES">
            <a:latin typeface="Work Sans Light" pitchFamily="2" charset="0"/>
          </a:endParaRPr>
        </a:p>
      </dgm:t>
    </dgm:pt>
    <dgm:pt modelId="{C74A2119-F6BC-46A3-B762-03F08DD6F53F}">
      <dgm:prSet/>
      <dgm:spPr/>
      <dgm:t>
        <a:bodyPr/>
        <a:lstStyle/>
        <a:p>
          <a:r>
            <a:rPr lang="es-ES" dirty="0">
              <a:latin typeface="Work Sans Light" pitchFamily="2" charset="0"/>
            </a:rPr>
            <a:t>Diseño y desarrollo de programas por cualificaciones</a:t>
          </a:r>
        </a:p>
      </dgm:t>
    </dgm:pt>
    <dgm:pt modelId="{96F75C18-CB49-4551-9C40-4CD82F8CF442}" type="parTrans" cxnId="{24CDB70F-593F-4C48-A777-ED1EBD6D5A37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A9B7FE7D-91B7-4A21-906E-6EC3969721FA}" type="sibTrans" cxnId="{24CDB70F-593F-4C48-A777-ED1EBD6D5A37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7333055A-81B4-463A-863C-8ABF98571514}">
      <dgm:prSet/>
      <dgm:spPr/>
      <dgm:t>
        <a:bodyPr/>
        <a:lstStyle/>
        <a:p>
          <a:r>
            <a:rPr lang="es-ES" dirty="0">
              <a:latin typeface="Work Sans Light" pitchFamily="2" charset="0"/>
            </a:rPr>
            <a:t>Propuesta de ejecución de la formación de programas por cualificaciones con ajuste de practicas (formación combinada)</a:t>
          </a:r>
        </a:p>
      </dgm:t>
    </dgm:pt>
    <dgm:pt modelId="{158A45F6-14A6-4108-B008-1294EA3F4DA5}" type="parTrans" cxnId="{F1422BE7-C32A-4BC7-8AA0-D82D1DEB16C8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C76C2CC3-D071-42EA-AC46-CB2F3967F38D}" type="sibTrans" cxnId="{F1422BE7-C32A-4BC7-8AA0-D82D1DEB16C8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267C93BC-223A-4603-B63E-8A81595CCFAC}">
      <dgm:prSet/>
      <dgm:spPr/>
      <dgm:t>
        <a:bodyPr/>
        <a:lstStyle/>
        <a:p>
          <a:r>
            <a:rPr lang="es-ES" dirty="0">
              <a:latin typeface="Work Sans Light" pitchFamily="2" charset="0"/>
            </a:rPr>
            <a:t>Ajuste o creación de un sistema de información para gestión de formación que responda a las necesidades delos programas del SFT</a:t>
          </a:r>
        </a:p>
      </dgm:t>
    </dgm:pt>
    <dgm:pt modelId="{A5DD8D96-25A9-44D1-B407-A252815D7F70}" type="parTrans" cxnId="{A39F8299-7EB2-4BD6-9EDF-B6646AD5544A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ED3DF024-99E0-429F-9EAD-DFA633F2011A}" type="sibTrans" cxnId="{A39F8299-7EB2-4BD6-9EDF-B6646AD5544A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0001ED72-683F-465D-AE01-203BDF4249E6}">
      <dgm:prSet/>
      <dgm:spPr/>
      <dgm:t>
        <a:bodyPr/>
        <a:lstStyle/>
        <a:p>
          <a:r>
            <a:rPr lang="es-ES" dirty="0">
              <a:latin typeface="Work Sans Light" pitchFamily="2" charset="0"/>
            </a:rPr>
            <a:t>Ajuste normativo. Resolución de delegación a la DFP para aprobación de programas</a:t>
          </a:r>
        </a:p>
      </dgm:t>
    </dgm:pt>
    <dgm:pt modelId="{83B0A2C5-B4A5-489C-B9D2-8A28CA850C23}" type="parTrans" cxnId="{0192A42F-7724-42E4-9218-FF02EDF52F14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D186B9FA-96FB-47D1-AEE7-DE8BE0B62748}" type="sibTrans" cxnId="{0192A42F-7724-42E4-9218-FF02EDF52F14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83DDFF1F-B163-4717-980D-7E25E9B9E3E6}" type="pres">
      <dgm:prSet presAssocID="{562D53BE-D6B1-4B33-9A8E-55AC25A2F8EE}" presName="diagram" presStyleCnt="0">
        <dgm:presLayoutVars>
          <dgm:dir/>
          <dgm:resizeHandles val="exact"/>
        </dgm:presLayoutVars>
      </dgm:prSet>
      <dgm:spPr/>
    </dgm:pt>
    <dgm:pt modelId="{9D1266CE-ED32-4C7F-8A12-896FD86AAABD}" type="pres">
      <dgm:prSet presAssocID="{C74A2119-F6BC-46A3-B762-03F08DD6F53F}" presName="node" presStyleLbl="node1" presStyleIdx="0" presStyleCnt="9" custScaleY="124120">
        <dgm:presLayoutVars>
          <dgm:bulletEnabled val="1"/>
        </dgm:presLayoutVars>
      </dgm:prSet>
      <dgm:spPr/>
    </dgm:pt>
    <dgm:pt modelId="{8136CE3B-B53B-4DFC-9C80-3168A34DD4B6}" type="pres">
      <dgm:prSet presAssocID="{A9B7FE7D-91B7-4A21-906E-6EC3969721FA}" presName="sibTrans" presStyleCnt="0"/>
      <dgm:spPr/>
    </dgm:pt>
    <dgm:pt modelId="{421133D5-E2F4-418E-9AB7-E56371605F0F}" type="pres">
      <dgm:prSet presAssocID="{7333055A-81B4-463A-863C-8ABF98571514}" presName="node" presStyleLbl="node1" presStyleIdx="1" presStyleCnt="9" custScaleY="124120">
        <dgm:presLayoutVars>
          <dgm:bulletEnabled val="1"/>
        </dgm:presLayoutVars>
      </dgm:prSet>
      <dgm:spPr/>
    </dgm:pt>
    <dgm:pt modelId="{F63BEB43-2CD5-47D5-ACFD-DD85EB64E00F}" type="pres">
      <dgm:prSet presAssocID="{C76C2CC3-D071-42EA-AC46-CB2F3967F38D}" presName="sibTrans" presStyleCnt="0"/>
      <dgm:spPr/>
    </dgm:pt>
    <dgm:pt modelId="{3B4A6F81-7880-4513-9B44-421740AEBFE8}" type="pres">
      <dgm:prSet presAssocID="{0001ED72-683F-465D-AE01-203BDF4249E6}" presName="node" presStyleLbl="node1" presStyleIdx="2" presStyleCnt="9" custScaleY="120555">
        <dgm:presLayoutVars>
          <dgm:bulletEnabled val="1"/>
        </dgm:presLayoutVars>
      </dgm:prSet>
      <dgm:spPr/>
    </dgm:pt>
    <dgm:pt modelId="{E2DCCB17-AD32-45FC-8F12-D55C9E053AB5}" type="pres">
      <dgm:prSet presAssocID="{D186B9FA-96FB-47D1-AEE7-DE8BE0B62748}" presName="sibTrans" presStyleCnt="0"/>
      <dgm:spPr/>
    </dgm:pt>
    <dgm:pt modelId="{5829A683-D274-4835-8A42-C08F3985394D}" type="pres">
      <dgm:prSet presAssocID="{A5F5BA5E-5C1C-47CB-BBDB-E2DFF67DEABF}" presName="node" presStyleLbl="node1" presStyleIdx="3" presStyleCnt="9" custScaleY="124120">
        <dgm:presLayoutVars>
          <dgm:bulletEnabled val="1"/>
        </dgm:presLayoutVars>
      </dgm:prSet>
      <dgm:spPr/>
    </dgm:pt>
    <dgm:pt modelId="{FFFDFE1D-30FD-453B-80CE-3C63EE5B39DA}" type="pres">
      <dgm:prSet presAssocID="{E7D19540-281F-4CCE-9B2E-1434DBC887E3}" presName="sibTrans" presStyleCnt="0"/>
      <dgm:spPr/>
    </dgm:pt>
    <dgm:pt modelId="{33467642-BA3F-4D0D-AC75-FF8000204DE7}" type="pres">
      <dgm:prSet presAssocID="{2AF76FAC-8E88-430A-A85B-9163C4FDB256}" presName="node" presStyleLbl="node1" presStyleIdx="4" presStyleCnt="9" custScaleY="124120">
        <dgm:presLayoutVars>
          <dgm:bulletEnabled val="1"/>
        </dgm:presLayoutVars>
      </dgm:prSet>
      <dgm:spPr/>
    </dgm:pt>
    <dgm:pt modelId="{11508D33-3C5B-46E0-83A3-E0C656DE0332}" type="pres">
      <dgm:prSet presAssocID="{93EF8C04-A74E-4230-9E0F-DA9106E0EFCA}" presName="sibTrans" presStyleCnt="0"/>
      <dgm:spPr/>
    </dgm:pt>
    <dgm:pt modelId="{A45C6170-1665-4BE4-A16A-4772F1BAFD99}" type="pres">
      <dgm:prSet presAssocID="{68971FE9-FCE7-40CE-BFE8-245D8AB21C08}" presName="node" presStyleLbl="node1" presStyleIdx="5" presStyleCnt="9" custScaleY="124120">
        <dgm:presLayoutVars>
          <dgm:bulletEnabled val="1"/>
        </dgm:presLayoutVars>
      </dgm:prSet>
      <dgm:spPr/>
    </dgm:pt>
    <dgm:pt modelId="{E98031F6-86B0-4087-A264-B25BBE004DFC}" type="pres">
      <dgm:prSet presAssocID="{21F339AB-15E9-48A1-A475-270D37C055D3}" presName="sibTrans" presStyleCnt="0"/>
      <dgm:spPr/>
    </dgm:pt>
    <dgm:pt modelId="{36EBC482-9118-4F77-99CB-0041111C008C}" type="pres">
      <dgm:prSet presAssocID="{7E9C5782-D4C8-44EB-8B8E-BD381EAB1C51}" presName="node" presStyleLbl="node1" presStyleIdx="6" presStyleCnt="9" custScaleY="124120">
        <dgm:presLayoutVars>
          <dgm:bulletEnabled val="1"/>
        </dgm:presLayoutVars>
      </dgm:prSet>
      <dgm:spPr/>
    </dgm:pt>
    <dgm:pt modelId="{3DCAF482-47F9-4C1C-9815-684A2DAC944A}" type="pres">
      <dgm:prSet presAssocID="{2133DE0B-4185-4FF0-9CDA-B81DC79862CB}" presName="sibTrans" presStyleCnt="0"/>
      <dgm:spPr/>
    </dgm:pt>
    <dgm:pt modelId="{40DAA537-7C81-4D0C-BAA3-BD2DB5DDE54C}" type="pres">
      <dgm:prSet presAssocID="{5040E7C8-275A-43B1-9F47-8974FDC27658}" presName="node" presStyleLbl="node1" presStyleIdx="7" presStyleCnt="9" custScaleY="124120">
        <dgm:presLayoutVars>
          <dgm:bulletEnabled val="1"/>
        </dgm:presLayoutVars>
      </dgm:prSet>
      <dgm:spPr/>
    </dgm:pt>
    <dgm:pt modelId="{6693EB94-5B66-482A-801E-840F648DA77E}" type="pres">
      <dgm:prSet presAssocID="{DFFF2CCA-97D4-4853-B09C-1F91860E1259}" presName="sibTrans" presStyleCnt="0"/>
      <dgm:spPr/>
    </dgm:pt>
    <dgm:pt modelId="{BF027882-3F78-47E8-88C6-8EC6746BF2FD}" type="pres">
      <dgm:prSet presAssocID="{267C93BC-223A-4603-B63E-8A81595CCFAC}" presName="node" presStyleLbl="node1" presStyleIdx="8" presStyleCnt="9" custScaleY="124120">
        <dgm:presLayoutVars>
          <dgm:bulletEnabled val="1"/>
        </dgm:presLayoutVars>
      </dgm:prSet>
      <dgm:spPr/>
    </dgm:pt>
  </dgm:ptLst>
  <dgm:cxnLst>
    <dgm:cxn modelId="{44D49801-1E29-4F36-969A-594BCFA50C27}" srcId="{562D53BE-D6B1-4B33-9A8E-55AC25A2F8EE}" destId="{7E9C5782-D4C8-44EB-8B8E-BD381EAB1C51}" srcOrd="6" destOrd="0" parTransId="{10E605EA-6989-43B1-B881-B01F1D406C25}" sibTransId="{2133DE0B-4185-4FF0-9CDA-B81DC79862CB}"/>
    <dgm:cxn modelId="{24CDB70F-593F-4C48-A777-ED1EBD6D5A37}" srcId="{562D53BE-D6B1-4B33-9A8E-55AC25A2F8EE}" destId="{C74A2119-F6BC-46A3-B762-03F08DD6F53F}" srcOrd="0" destOrd="0" parTransId="{96F75C18-CB49-4551-9C40-4CD82F8CF442}" sibTransId="{A9B7FE7D-91B7-4A21-906E-6EC3969721FA}"/>
    <dgm:cxn modelId="{4B296114-0AFB-4526-A20D-244223F45AA0}" srcId="{562D53BE-D6B1-4B33-9A8E-55AC25A2F8EE}" destId="{68971FE9-FCE7-40CE-BFE8-245D8AB21C08}" srcOrd="5" destOrd="0" parTransId="{1B2EB325-3B11-4986-8A89-A8E3E47FC5C6}" sibTransId="{21F339AB-15E9-48A1-A475-270D37C055D3}"/>
    <dgm:cxn modelId="{D943621C-75E6-45C8-9C7F-5D2575756BF1}" srcId="{562D53BE-D6B1-4B33-9A8E-55AC25A2F8EE}" destId="{A5F5BA5E-5C1C-47CB-BBDB-E2DFF67DEABF}" srcOrd="3" destOrd="0" parTransId="{7372FEFB-FCD5-44EA-82EE-2D41A0F16FA3}" sibTransId="{E7D19540-281F-4CCE-9B2E-1434DBC887E3}"/>
    <dgm:cxn modelId="{265CC921-CB28-4606-AC62-EB49CD8F84BF}" type="presOf" srcId="{2AF76FAC-8E88-430A-A85B-9163C4FDB256}" destId="{33467642-BA3F-4D0D-AC75-FF8000204DE7}" srcOrd="0" destOrd="0" presId="urn:microsoft.com/office/officeart/2005/8/layout/default"/>
    <dgm:cxn modelId="{0192A42F-7724-42E4-9218-FF02EDF52F14}" srcId="{562D53BE-D6B1-4B33-9A8E-55AC25A2F8EE}" destId="{0001ED72-683F-465D-AE01-203BDF4249E6}" srcOrd="2" destOrd="0" parTransId="{83B0A2C5-B4A5-489C-B9D2-8A28CA850C23}" sibTransId="{D186B9FA-96FB-47D1-AEE7-DE8BE0B62748}"/>
    <dgm:cxn modelId="{7709CD3A-9CB0-4A40-908F-C13CA708B53C}" type="presOf" srcId="{7333055A-81B4-463A-863C-8ABF98571514}" destId="{421133D5-E2F4-418E-9AB7-E56371605F0F}" srcOrd="0" destOrd="0" presId="urn:microsoft.com/office/officeart/2005/8/layout/default"/>
    <dgm:cxn modelId="{FBCC816B-BE53-40C0-8E27-5F86BE98329E}" type="presOf" srcId="{A5F5BA5E-5C1C-47CB-BBDB-E2DFF67DEABF}" destId="{5829A683-D274-4835-8A42-C08F3985394D}" srcOrd="0" destOrd="0" presId="urn:microsoft.com/office/officeart/2005/8/layout/default"/>
    <dgm:cxn modelId="{DC145471-831B-41F0-88E0-C2133026D1A9}" type="presOf" srcId="{0001ED72-683F-465D-AE01-203BDF4249E6}" destId="{3B4A6F81-7880-4513-9B44-421740AEBFE8}" srcOrd="0" destOrd="0" presId="urn:microsoft.com/office/officeart/2005/8/layout/default"/>
    <dgm:cxn modelId="{10A69653-4D6A-4BA1-8309-0865172C15D1}" srcId="{562D53BE-D6B1-4B33-9A8E-55AC25A2F8EE}" destId="{5040E7C8-275A-43B1-9F47-8974FDC27658}" srcOrd="7" destOrd="0" parTransId="{8603698A-85D4-4622-89F5-B4DA5467EC3E}" sibTransId="{DFFF2CCA-97D4-4853-B09C-1F91860E1259}"/>
    <dgm:cxn modelId="{E0ACFE83-936E-4CD1-9439-100B05FB6284}" type="presOf" srcId="{5040E7C8-275A-43B1-9F47-8974FDC27658}" destId="{40DAA537-7C81-4D0C-BAA3-BD2DB5DDE54C}" srcOrd="0" destOrd="0" presId="urn:microsoft.com/office/officeart/2005/8/layout/default"/>
    <dgm:cxn modelId="{3195C586-9952-40FB-ACFD-6858831DF049}" type="presOf" srcId="{7E9C5782-D4C8-44EB-8B8E-BD381EAB1C51}" destId="{36EBC482-9118-4F77-99CB-0041111C008C}" srcOrd="0" destOrd="0" presId="urn:microsoft.com/office/officeart/2005/8/layout/default"/>
    <dgm:cxn modelId="{C2B27F93-946D-4B62-826E-A8CCAE0DBC84}" type="presOf" srcId="{C74A2119-F6BC-46A3-B762-03F08DD6F53F}" destId="{9D1266CE-ED32-4C7F-8A12-896FD86AAABD}" srcOrd="0" destOrd="0" presId="urn:microsoft.com/office/officeart/2005/8/layout/default"/>
    <dgm:cxn modelId="{A39F8299-7EB2-4BD6-9EDF-B6646AD5544A}" srcId="{562D53BE-D6B1-4B33-9A8E-55AC25A2F8EE}" destId="{267C93BC-223A-4603-B63E-8A81595CCFAC}" srcOrd="8" destOrd="0" parTransId="{A5DD8D96-25A9-44D1-B407-A252815D7F70}" sibTransId="{ED3DF024-99E0-429F-9EAD-DFA633F2011A}"/>
    <dgm:cxn modelId="{6D319ABB-98DB-4C5F-AE03-58364D534F2A}" type="presOf" srcId="{267C93BC-223A-4603-B63E-8A81595CCFAC}" destId="{BF027882-3F78-47E8-88C6-8EC6746BF2FD}" srcOrd="0" destOrd="0" presId="urn:microsoft.com/office/officeart/2005/8/layout/default"/>
    <dgm:cxn modelId="{FD6E3DBD-27A2-410B-981D-A5488CC0BC4A}" type="presOf" srcId="{562D53BE-D6B1-4B33-9A8E-55AC25A2F8EE}" destId="{83DDFF1F-B163-4717-980D-7E25E9B9E3E6}" srcOrd="0" destOrd="0" presId="urn:microsoft.com/office/officeart/2005/8/layout/default"/>
    <dgm:cxn modelId="{3FEF21BF-A592-4C72-ACD4-24AD349E220C}" srcId="{562D53BE-D6B1-4B33-9A8E-55AC25A2F8EE}" destId="{2AF76FAC-8E88-430A-A85B-9163C4FDB256}" srcOrd="4" destOrd="0" parTransId="{3E9750EA-82EE-4FBB-BE9A-36EFCC0B7E4F}" sibTransId="{93EF8C04-A74E-4230-9E0F-DA9106E0EFCA}"/>
    <dgm:cxn modelId="{4C061DC0-4F7B-4192-BA83-ADC4F724D797}" type="presOf" srcId="{68971FE9-FCE7-40CE-BFE8-245D8AB21C08}" destId="{A45C6170-1665-4BE4-A16A-4772F1BAFD99}" srcOrd="0" destOrd="0" presId="urn:microsoft.com/office/officeart/2005/8/layout/default"/>
    <dgm:cxn modelId="{F1422BE7-C32A-4BC7-8AA0-D82D1DEB16C8}" srcId="{562D53BE-D6B1-4B33-9A8E-55AC25A2F8EE}" destId="{7333055A-81B4-463A-863C-8ABF98571514}" srcOrd="1" destOrd="0" parTransId="{158A45F6-14A6-4108-B008-1294EA3F4DA5}" sibTransId="{C76C2CC3-D071-42EA-AC46-CB2F3967F38D}"/>
    <dgm:cxn modelId="{B1FC23EA-134E-49AD-A51D-208D7276B054}" type="presParOf" srcId="{83DDFF1F-B163-4717-980D-7E25E9B9E3E6}" destId="{9D1266CE-ED32-4C7F-8A12-896FD86AAABD}" srcOrd="0" destOrd="0" presId="urn:microsoft.com/office/officeart/2005/8/layout/default"/>
    <dgm:cxn modelId="{AD5126AA-CB74-4DA1-AD9D-CDDE71C8920E}" type="presParOf" srcId="{83DDFF1F-B163-4717-980D-7E25E9B9E3E6}" destId="{8136CE3B-B53B-4DFC-9C80-3168A34DD4B6}" srcOrd="1" destOrd="0" presId="urn:microsoft.com/office/officeart/2005/8/layout/default"/>
    <dgm:cxn modelId="{16CFD9F2-BF05-40B4-839F-F787EAAD34A0}" type="presParOf" srcId="{83DDFF1F-B163-4717-980D-7E25E9B9E3E6}" destId="{421133D5-E2F4-418E-9AB7-E56371605F0F}" srcOrd="2" destOrd="0" presId="urn:microsoft.com/office/officeart/2005/8/layout/default"/>
    <dgm:cxn modelId="{11A9D85E-3DE2-4380-86B0-FD4A8C6F4619}" type="presParOf" srcId="{83DDFF1F-B163-4717-980D-7E25E9B9E3E6}" destId="{F63BEB43-2CD5-47D5-ACFD-DD85EB64E00F}" srcOrd="3" destOrd="0" presId="urn:microsoft.com/office/officeart/2005/8/layout/default"/>
    <dgm:cxn modelId="{43D2184F-8B7E-4870-8B41-872B79AC4AAD}" type="presParOf" srcId="{83DDFF1F-B163-4717-980D-7E25E9B9E3E6}" destId="{3B4A6F81-7880-4513-9B44-421740AEBFE8}" srcOrd="4" destOrd="0" presId="urn:microsoft.com/office/officeart/2005/8/layout/default"/>
    <dgm:cxn modelId="{87F3B1C9-3FFA-4EBE-9A9A-C3FF4A222C1E}" type="presParOf" srcId="{83DDFF1F-B163-4717-980D-7E25E9B9E3E6}" destId="{E2DCCB17-AD32-45FC-8F12-D55C9E053AB5}" srcOrd="5" destOrd="0" presId="urn:microsoft.com/office/officeart/2005/8/layout/default"/>
    <dgm:cxn modelId="{8F340FB7-B2A5-40EE-9C03-7C2322728198}" type="presParOf" srcId="{83DDFF1F-B163-4717-980D-7E25E9B9E3E6}" destId="{5829A683-D274-4835-8A42-C08F3985394D}" srcOrd="6" destOrd="0" presId="urn:microsoft.com/office/officeart/2005/8/layout/default"/>
    <dgm:cxn modelId="{7C01F369-87A8-4F42-952C-F1C017710F29}" type="presParOf" srcId="{83DDFF1F-B163-4717-980D-7E25E9B9E3E6}" destId="{FFFDFE1D-30FD-453B-80CE-3C63EE5B39DA}" srcOrd="7" destOrd="0" presId="urn:microsoft.com/office/officeart/2005/8/layout/default"/>
    <dgm:cxn modelId="{C6058914-3E35-4782-9F54-A88E705C5989}" type="presParOf" srcId="{83DDFF1F-B163-4717-980D-7E25E9B9E3E6}" destId="{33467642-BA3F-4D0D-AC75-FF8000204DE7}" srcOrd="8" destOrd="0" presId="urn:microsoft.com/office/officeart/2005/8/layout/default"/>
    <dgm:cxn modelId="{81AE295B-4BFC-43B7-B2ED-0D10D588BCE2}" type="presParOf" srcId="{83DDFF1F-B163-4717-980D-7E25E9B9E3E6}" destId="{11508D33-3C5B-46E0-83A3-E0C656DE0332}" srcOrd="9" destOrd="0" presId="urn:microsoft.com/office/officeart/2005/8/layout/default"/>
    <dgm:cxn modelId="{02824337-D78F-4EB3-B91D-37ED9DB7C562}" type="presParOf" srcId="{83DDFF1F-B163-4717-980D-7E25E9B9E3E6}" destId="{A45C6170-1665-4BE4-A16A-4772F1BAFD99}" srcOrd="10" destOrd="0" presId="urn:microsoft.com/office/officeart/2005/8/layout/default"/>
    <dgm:cxn modelId="{42705267-DF41-43CD-A9FD-E790BC2FFBD9}" type="presParOf" srcId="{83DDFF1F-B163-4717-980D-7E25E9B9E3E6}" destId="{E98031F6-86B0-4087-A264-B25BBE004DFC}" srcOrd="11" destOrd="0" presId="urn:microsoft.com/office/officeart/2005/8/layout/default"/>
    <dgm:cxn modelId="{0EC64596-0191-41E7-B54A-6B16402784A9}" type="presParOf" srcId="{83DDFF1F-B163-4717-980D-7E25E9B9E3E6}" destId="{36EBC482-9118-4F77-99CB-0041111C008C}" srcOrd="12" destOrd="0" presId="urn:microsoft.com/office/officeart/2005/8/layout/default"/>
    <dgm:cxn modelId="{FFF7BA06-3A38-4CC9-8606-2DFE7E451D51}" type="presParOf" srcId="{83DDFF1F-B163-4717-980D-7E25E9B9E3E6}" destId="{3DCAF482-47F9-4C1C-9815-684A2DAC944A}" srcOrd="13" destOrd="0" presId="urn:microsoft.com/office/officeart/2005/8/layout/default"/>
    <dgm:cxn modelId="{F6BDE2F3-7912-4F4C-AEAE-2390A04BA0BC}" type="presParOf" srcId="{83DDFF1F-B163-4717-980D-7E25E9B9E3E6}" destId="{40DAA537-7C81-4D0C-BAA3-BD2DB5DDE54C}" srcOrd="14" destOrd="0" presId="urn:microsoft.com/office/officeart/2005/8/layout/default"/>
    <dgm:cxn modelId="{E31C582C-52E4-4FE9-AB32-28BF6742444B}" type="presParOf" srcId="{83DDFF1F-B163-4717-980D-7E25E9B9E3E6}" destId="{6693EB94-5B66-482A-801E-840F648DA77E}" srcOrd="15" destOrd="0" presId="urn:microsoft.com/office/officeart/2005/8/layout/default"/>
    <dgm:cxn modelId="{348CDF4C-4E76-4E62-8807-37887C5796DB}" type="presParOf" srcId="{83DDFF1F-B163-4717-980D-7E25E9B9E3E6}" destId="{BF027882-3F78-47E8-88C6-8EC6746BF2FD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042EE8E-BB4A-4FBE-A7AA-30C415681BEC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CO"/>
        </a:p>
      </dgm:t>
    </dgm:pt>
    <dgm:pt modelId="{AB962B49-26E6-4E26-953A-02E2CA8EEB28}">
      <dgm:prSet phldrT="[Texto]" custT="1"/>
      <dgm:spPr/>
      <dgm:t>
        <a:bodyPr/>
        <a:lstStyle/>
        <a:p>
          <a:r>
            <a:rPr lang="es-CO" sz="1400">
              <a:latin typeface="Work Sans Light" pitchFamily="2" charset="0"/>
            </a:rPr>
            <a:t>Se mantienen los dos sistemas- 1)formación profesional integral y 2) Formación para el trabajo (SFT)</a:t>
          </a:r>
          <a:endParaRPr lang="es-CO" sz="1400" dirty="0">
            <a:latin typeface="Work Sans Light" pitchFamily="2" charset="0"/>
          </a:endParaRPr>
        </a:p>
      </dgm:t>
    </dgm:pt>
    <dgm:pt modelId="{B99F11CE-D576-44E0-A4F3-F8D1F31DB77E}" type="parTrans" cxnId="{5B81CBBD-E9A9-4A4D-95CA-29287F77D8DE}">
      <dgm:prSet/>
      <dgm:spPr/>
      <dgm:t>
        <a:bodyPr/>
        <a:lstStyle/>
        <a:p>
          <a:endParaRPr lang="es-CO" sz="1400">
            <a:solidFill>
              <a:schemeClr val="tx1">
                <a:lumMod val="50000"/>
                <a:lumOff val="50000"/>
              </a:schemeClr>
            </a:solidFill>
            <a:latin typeface="Work Sans Light" pitchFamily="2" charset="0"/>
          </a:endParaRPr>
        </a:p>
      </dgm:t>
    </dgm:pt>
    <dgm:pt modelId="{330EDA80-BC97-4A20-9F0D-E85399FB6A07}" type="sibTrans" cxnId="{5B81CBBD-E9A9-4A4D-95CA-29287F77D8DE}">
      <dgm:prSet/>
      <dgm:spPr/>
      <dgm:t>
        <a:bodyPr/>
        <a:lstStyle/>
        <a:p>
          <a:endParaRPr lang="es-CO" sz="1400">
            <a:solidFill>
              <a:schemeClr val="tx1">
                <a:lumMod val="50000"/>
                <a:lumOff val="50000"/>
              </a:schemeClr>
            </a:solidFill>
            <a:latin typeface="Work Sans Light" pitchFamily="2" charset="0"/>
          </a:endParaRPr>
        </a:p>
      </dgm:t>
    </dgm:pt>
    <dgm:pt modelId="{EB1CA2D4-D7EA-4BF3-8199-761D53BA18F2}">
      <dgm:prSet phldrT="[Texto]" custT="1"/>
      <dgm:spPr/>
      <dgm:t>
        <a:bodyPr/>
        <a:lstStyle/>
        <a:p>
          <a:r>
            <a:rPr lang="es-CO" sz="1400" dirty="0">
              <a:latin typeface="Work Sans Light" pitchFamily="2" charset="0"/>
            </a:rPr>
            <a:t>Grupos mas reducidos- flexibilidad por rutas de formación diversas</a:t>
          </a:r>
        </a:p>
      </dgm:t>
    </dgm:pt>
    <dgm:pt modelId="{491C294A-0173-4652-AA7D-738315EF1B48}" type="parTrans" cxnId="{49798146-DA1D-415A-A3BC-9DAF09CC1C9B}">
      <dgm:prSet/>
      <dgm:spPr/>
      <dgm:t>
        <a:bodyPr/>
        <a:lstStyle/>
        <a:p>
          <a:endParaRPr lang="es-CO" sz="1400">
            <a:solidFill>
              <a:schemeClr val="tx1">
                <a:lumMod val="50000"/>
                <a:lumOff val="50000"/>
              </a:schemeClr>
            </a:solidFill>
            <a:latin typeface="Work Sans Light" pitchFamily="2" charset="0"/>
          </a:endParaRPr>
        </a:p>
      </dgm:t>
    </dgm:pt>
    <dgm:pt modelId="{810EEC72-538D-4869-8119-2FA2CA1160ED}" type="sibTrans" cxnId="{49798146-DA1D-415A-A3BC-9DAF09CC1C9B}">
      <dgm:prSet/>
      <dgm:spPr/>
      <dgm:t>
        <a:bodyPr/>
        <a:lstStyle/>
        <a:p>
          <a:endParaRPr lang="es-CO" sz="1400">
            <a:solidFill>
              <a:schemeClr val="tx1">
                <a:lumMod val="50000"/>
                <a:lumOff val="50000"/>
              </a:schemeClr>
            </a:solidFill>
            <a:latin typeface="Work Sans Light" pitchFamily="2" charset="0"/>
          </a:endParaRPr>
        </a:p>
      </dgm:t>
    </dgm:pt>
    <dgm:pt modelId="{993E608D-1A04-4DFB-8E7A-E87558BD033F}">
      <dgm:prSet phldrT="[Texto]" custT="1"/>
      <dgm:spPr/>
      <dgm:t>
        <a:bodyPr/>
        <a:lstStyle/>
        <a:p>
          <a:r>
            <a:rPr lang="es-CO" sz="1400">
              <a:latin typeface="Work Sans Light" pitchFamily="2" charset="0"/>
            </a:rPr>
            <a:t>Mayor participación de las empresas en el proceso formativo</a:t>
          </a:r>
          <a:endParaRPr lang="es-CO" sz="1400" dirty="0">
            <a:latin typeface="Work Sans Light" pitchFamily="2" charset="0"/>
          </a:endParaRPr>
        </a:p>
      </dgm:t>
    </dgm:pt>
    <dgm:pt modelId="{C8EB3FF1-D85A-486D-9F69-9E4483B7B6F9}" type="parTrans" cxnId="{10697D92-A18B-4E3D-BCB1-94279DD6197E}">
      <dgm:prSet/>
      <dgm:spPr/>
      <dgm:t>
        <a:bodyPr/>
        <a:lstStyle/>
        <a:p>
          <a:endParaRPr lang="es-CO" sz="1400">
            <a:solidFill>
              <a:schemeClr val="tx1">
                <a:lumMod val="50000"/>
                <a:lumOff val="50000"/>
              </a:schemeClr>
            </a:solidFill>
            <a:latin typeface="Work Sans Light" pitchFamily="2" charset="0"/>
          </a:endParaRPr>
        </a:p>
      </dgm:t>
    </dgm:pt>
    <dgm:pt modelId="{4BE89458-A65B-4C13-A675-774C3D78FE4D}" type="sibTrans" cxnId="{10697D92-A18B-4E3D-BCB1-94279DD6197E}">
      <dgm:prSet/>
      <dgm:spPr/>
      <dgm:t>
        <a:bodyPr/>
        <a:lstStyle/>
        <a:p>
          <a:endParaRPr lang="es-CO" sz="1400">
            <a:solidFill>
              <a:schemeClr val="tx1">
                <a:lumMod val="50000"/>
                <a:lumOff val="50000"/>
              </a:schemeClr>
            </a:solidFill>
            <a:latin typeface="Work Sans Light" pitchFamily="2" charset="0"/>
          </a:endParaRPr>
        </a:p>
      </dgm:t>
    </dgm:pt>
    <dgm:pt modelId="{8E651663-5FFB-4CE2-A162-BCABDC984EDD}">
      <dgm:prSet phldrT="[Texto]" custT="1"/>
      <dgm:spPr/>
      <dgm:t>
        <a:bodyPr/>
        <a:lstStyle/>
        <a:p>
          <a:r>
            <a:rPr lang="es-CO" sz="1400">
              <a:latin typeface="Work Sans Light" pitchFamily="2" charset="0"/>
            </a:rPr>
            <a:t>Formación combinada fase teórica y practica</a:t>
          </a:r>
          <a:endParaRPr lang="es-CO" sz="1400" dirty="0">
            <a:latin typeface="Work Sans Light" pitchFamily="2" charset="0"/>
          </a:endParaRPr>
        </a:p>
      </dgm:t>
    </dgm:pt>
    <dgm:pt modelId="{F107BEC5-62C6-4C4B-A3DC-9FDD691D7DEC}" type="parTrans" cxnId="{A1E6A9A0-0ED1-4329-8A24-2FE6007522A6}">
      <dgm:prSet/>
      <dgm:spPr/>
      <dgm:t>
        <a:bodyPr/>
        <a:lstStyle/>
        <a:p>
          <a:endParaRPr lang="es-CO" sz="1400">
            <a:solidFill>
              <a:schemeClr val="tx1">
                <a:lumMod val="50000"/>
                <a:lumOff val="50000"/>
              </a:schemeClr>
            </a:solidFill>
            <a:latin typeface="Work Sans Light" pitchFamily="2" charset="0"/>
          </a:endParaRPr>
        </a:p>
      </dgm:t>
    </dgm:pt>
    <dgm:pt modelId="{DAD1F636-494C-43E8-895D-FD121A9C48A5}" type="sibTrans" cxnId="{A1E6A9A0-0ED1-4329-8A24-2FE6007522A6}">
      <dgm:prSet/>
      <dgm:spPr/>
      <dgm:t>
        <a:bodyPr/>
        <a:lstStyle/>
        <a:p>
          <a:endParaRPr lang="es-CO" sz="1400">
            <a:solidFill>
              <a:schemeClr val="tx1">
                <a:lumMod val="50000"/>
                <a:lumOff val="50000"/>
              </a:schemeClr>
            </a:solidFill>
            <a:latin typeface="Work Sans Light" pitchFamily="2" charset="0"/>
          </a:endParaRPr>
        </a:p>
      </dgm:t>
    </dgm:pt>
    <dgm:pt modelId="{806D336E-EAAD-414D-A54E-C5DF168C9709}">
      <dgm:prSet phldrT="[Texto]" custT="1"/>
      <dgm:spPr/>
      <dgm:t>
        <a:bodyPr/>
        <a:lstStyle/>
        <a:p>
          <a:r>
            <a:rPr lang="es-CO" sz="1400" dirty="0">
              <a:latin typeface="Work Sans Light" pitchFamily="2" charset="0"/>
            </a:rPr>
            <a:t>Contrato de aprendizaje</a:t>
          </a:r>
        </a:p>
      </dgm:t>
    </dgm:pt>
    <dgm:pt modelId="{0271D57B-B0F2-46A2-B76C-F00ED5F49044}" type="parTrans" cxnId="{B091A922-E321-4EA3-9AAF-D2396FC63D45}">
      <dgm:prSet/>
      <dgm:spPr/>
      <dgm:t>
        <a:bodyPr/>
        <a:lstStyle/>
        <a:p>
          <a:endParaRPr lang="es-CO" sz="1400">
            <a:solidFill>
              <a:schemeClr val="tx1">
                <a:lumMod val="50000"/>
                <a:lumOff val="50000"/>
              </a:schemeClr>
            </a:solidFill>
            <a:latin typeface="Work Sans Light" pitchFamily="2" charset="0"/>
          </a:endParaRPr>
        </a:p>
      </dgm:t>
    </dgm:pt>
    <dgm:pt modelId="{DE849D29-1383-48A5-B795-12CB68DED30B}" type="sibTrans" cxnId="{B091A922-E321-4EA3-9AAF-D2396FC63D45}">
      <dgm:prSet/>
      <dgm:spPr/>
      <dgm:t>
        <a:bodyPr/>
        <a:lstStyle/>
        <a:p>
          <a:endParaRPr lang="es-CO" sz="1400">
            <a:solidFill>
              <a:schemeClr val="tx1">
                <a:lumMod val="50000"/>
                <a:lumOff val="50000"/>
              </a:schemeClr>
            </a:solidFill>
            <a:latin typeface="Work Sans Light" pitchFamily="2" charset="0"/>
          </a:endParaRPr>
        </a:p>
      </dgm:t>
    </dgm:pt>
    <dgm:pt modelId="{7E670C7B-FCB6-4088-92C0-C9ACB6728C76}">
      <dgm:prSet phldrT="[Texto]" custT="1"/>
      <dgm:spPr/>
      <dgm:t>
        <a:bodyPr/>
        <a:lstStyle/>
        <a:p>
          <a:r>
            <a:rPr lang="es-CO" sz="1400">
              <a:latin typeface="Work Sans Light" pitchFamily="2" charset="0"/>
            </a:rPr>
            <a:t>Cambio de oferta por  demanda</a:t>
          </a:r>
          <a:endParaRPr lang="es-CO" sz="1400" dirty="0">
            <a:latin typeface="Work Sans Light" pitchFamily="2" charset="0"/>
          </a:endParaRPr>
        </a:p>
      </dgm:t>
    </dgm:pt>
    <dgm:pt modelId="{AAD73745-B241-4DB0-8148-0D37E6A564C7}" type="parTrans" cxnId="{529BB06D-E746-4300-92BB-A5DA8C380578}">
      <dgm:prSet/>
      <dgm:spPr/>
      <dgm:t>
        <a:bodyPr/>
        <a:lstStyle/>
        <a:p>
          <a:endParaRPr lang="es-CO" sz="1400">
            <a:solidFill>
              <a:schemeClr val="tx1">
                <a:lumMod val="50000"/>
                <a:lumOff val="50000"/>
              </a:schemeClr>
            </a:solidFill>
            <a:latin typeface="Work Sans Light" pitchFamily="2" charset="0"/>
          </a:endParaRPr>
        </a:p>
      </dgm:t>
    </dgm:pt>
    <dgm:pt modelId="{9B4F7957-F560-47E4-88DB-B8790FB73942}" type="sibTrans" cxnId="{529BB06D-E746-4300-92BB-A5DA8C380578}">
      <dgm:prSet/>
      <dgm:spPr/>
      <dgm:t>
        <a:bodyPr/>
        <a:lstStyle/>
        <a:p>
          <a:endParaRPr lang="es-CO" sz="1400">
            <a:solidFill>
              <a:schemeClr val="tx1">
                <a:lumMod val="50000"/>
                <a:lumOff val="50000"/>
              </a:schemeClr>
            </a:solidFill>
            <a:latin typeface="Work Sans Light" pitchFamily="2" charset="0"/>
          </a:endParaRPr>
        </a:p>
      </dgm:t>
    </dgm:pt>
    <dgm:pt modelId="{59639A1B-6419-4107-BCD3-D44AC2EFCC51}">
      <dgm:prSet phldrT="[Texto]" custT="1"/>
      <dgm:spPr/>
      <dgm:t>
        <a:bodyPr/>
        <a:lstStyle/>
        <a:p>
          <a:r>
            <a:rPr lang="es-CO" sz="1400">
              <a:latin typeface="Work Sans Light" pitchFamily="2" charset="0"/>
            </a:rPr>
            <a:t>Cambio de perfil de instructores, con experiencia laboral especifica</a:t>
          </a:r>
          <a:endParaRPr lang="es-CO" sz="1400" dirty="0">
            <a:latin typeface="Work Sans Light" pitchFamily="2" charset="0"/>
          </a:endParaRPr>
        </a:p>
      </dgm:t>
    </dgm:pt>
    <dgm:pt modelId="{CA60E21A-4F26-424C-B1A7-EF70946A1F17}" type="parTrans" cxnId="{4685E91F-4352-47D8-A4F5-3AE3F12DC4CB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101580CC-3614-46E5-962C-66F2AE472CF7}" type="sibTrans" cxnId="{4685E91F-4352-47D8-A4F5-3AE3F12DC4CB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E7DC5489-4501-44A5-91C0-B5536FDBB1F4}">
      <dgm:prSet phldrT="[Texto]" custT="1"/>
      <dgm:spPr/>
      <dgm:t>
        <a:bodyPr/>
        <a:lstStyle/>
        <a:p>
          <a:r>
            <a:rPr lang="es-CO" sz="1400">
              <a:latin typeface="Work Sans Light" pitchFamily="2" charset="0"/>
            </a:rPr>
            <a:t>Mayor actualización a instructores</a:t>
          </a:r>
          <a:endParaRPr lang="es-CO" sz="1400" dirty="0">
            <a:latin typeface="Work Sans Light" pitchFamily="2" charset="0"/>
          </a:endParaRPr>
        </a:p>
      </dgm:t>
    </dgm:pt>
    <dgm:pt modelId="{B355EAE9-9FAE-4511-BBA4-6B712190F282}" type="parTrans" cxnId="{F8FDE607-B3FF-4B26-9A22-2BB12CDC6ABD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DD300770-1622-463D-9ED0-107201320BEF}" type="sibTrans" cxnId="{F8FDE607-B3FF-4B26-9A22-2BB12CDC6ABD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D1B95F13-5690-45BD-95D6-E700D4CF4000}">
      <dgm:prSet phldrT="[Texto]" custT="1"/>
      <dgm:spPr/>
      <dgm:t>
        <a:bodyPr/>
        <a:lstStyle/>
        <a:p>
          <a:r>
            <a:rPr lang="es-CO" sz="1400">
              <a:latin typeface="Work Sans Light" pitchFamily="2" charset="0"/>
            </a:rPr>
            <a:t>Sistema académico administrativo flexible centrado en el aprendiz</a:t>
          </a:r>
          <a:endParaRPr lang="es-CO" sz="1400" dirty="0">
            <a:latin typeface="Work Sans Light" pitchFamily="2" charset="0"/>
          </a:endParaRPr>
        </a:p>
      </dgm:t>
    </dgm:pt>
    <dgm:pt modelId="{9FE55FF1-FF69-4F86-AB89-943DB707B642}" type="parTrans" cxnId="{006E0AC2-F038-4ADF-BA1F-E3E97607DE50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05568136-7ACC-4862-83A8-9C17D79C734B}" type="sibTrans" cxnId="{006E0AC2-F038-4ADF-BA1F-E3E97607DE50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7AF5C8A0-2175-4742-856E-1F630AB38D3E}">
      <dgm:prSet phldrT="[Texto]" custT="1"/>
      <dgm:spPr/>
      <dgm:t>
        <a:bodyPr/>
        <a:lstStyle/>
        <a:p>
          <a:r>
            <a:rPr lang="es-CO" sz="1400">
              <a:latin typeface="Work Sans Light" pitchFamily="2" charset="0"/>
            </a:rPr>
            <a:t>Fortalecimiento de investigación  en niveles 5,6 y7</a:t>
          </a:r>
          <a:endParaRPr lang="es-CO" sz="1400" dirty="0">
            <a:latin typeface="Work Sans Light" pitchFamily="2" charset="0"/>
          </a:endParaRPr>
        </a:p>
      </dgm:t>
    </dgm:pt>
    <dgm:pt modelId="{732AC79D-2E65-4666-99EE-8E72B67B6BC8}" type="parTrans" cxnId="{1F2DF18B-E236-4740-80EA-54D2B7B8B470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CD453C72-0EA5-4DF1-89DF-14354BE6C07D}" type="sibTrans" cxnId="{1F2DF18B-E236-4740-80EA-54D2B7B8B470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CE696783-9DF4-472B-A867-1F501FD33D17}">
      <dgm:prSet phldrT="[Texto]" custT="1"/>
      <dgm:spPr/>
      <dgm:t>
        <a:bodyPr/>
        <a:lstStyle/>
        <a:p>
          <a:r>
            <a:rPr lang="es-CO" sz="1400">
              <a:latin typeface="Work Sans Light" pitchFamily="2" charset="0"/>
            </a:rPr>
            <a:t>Implementación del modelo institucional de cualificaciones</a:t>
          </a:r>
          <a:endParaRPr lang="es-CO" sz="1400" dirty="0">
            <a:latin typeface="Work Sans Light" pitchFamily="2" charset="0"/>
          </a:endParaRPr>
        </a:p>
      </dgm:t>
    </dgm:pt>
    <dgm:pt modelId="{034015AC-574B-4A2C-A2D6-9F9E5F1E3C65}" type="parTrans" cxnId="{CB6A7897-7BBE-44EA-B80B-FBC2ACC9B5F7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0E09CDA5-9F90-4A29-8923-94A7DE6BF51F}" type="sibTrans" cxnId="{CB6A7897-7BBE-44EA-B80B-FBC2ACC9B5F7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BCA9E9E7-FD4B-4122-BA80-B776AD655E2C}">
      <dgm:prSet phldrT="[Texto]" custT="1"/>
      <dgm:spPr/>
      <dgm:t>
        <a:bodyPr/>
        <a:lstStyle/>
        <a:p>
          <a:r>
            <a:rPr lang="es-CO" sz="1400">
              <a:latin typeface="Work Sans Light" pitchFamily="2" charset="0"/>
            </a:rPr>
            <a:t>Implementación de los programas podrán sugerir cambios</a:t>
          </a:r>
          <a:endParaRPr lang="es-CO" sz="1400" dirty="0">
            <a:latin typeface="Work Sans Light" pitchFamily="2" charset="0"/>
          </a:endParaRPr>
        </a:p>
      </dgm:t>
    </dgm:pt>
    <dgm:pt modelId="{4CFDEA17-6C1B-4C91-9B45-2EF7222D1291}" type="parTrans" cxnId="{52D392D3-8944-44D3-8493-13917E9B67FD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61215CFF-9D72-4D6D-88A4-DECAC3093E5C}" type="sibTrans" cxnId="{52D392D3-8944-44D3-8493-13917E9B67FD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49E862E9-8B32-4C04-9C28-F1F4A7482E1D}">
      <dgm:prSet phldrT="[Texto]" custT="1"/>
      <dgm:spPr/>
      <dgm:t>
        <a:bodyPr/>
        <a:lstStyle/>
        <a:p>
          <a:r>
            <a:rPr lang="es-CO" sz="1400">
              <a:latin typeface="Work Sans Light" pitchFamily="2" charset="0"/>
            </a:rPr>
            <a:t>Duración variable dependiendo de la complejidad del sector y la cualificación</a:t>
          </a:r>
          <a:endParaRPr lang="es-CO" sz="1400" dirty="0">
            <a:latin typeface="Work Sans Light" pitchFamily="2" charset="0"/>
          </a:endParaRPr>
        </a:p>
      </dgm:t>
    </dgm:pt>
    <dgm:pt modelId="{410FE6DB-925A-40A1-A659-2ABBEF684EEE}" type="parTrans" cxnId="{66F1942F-0F8E-4483-88D9-3B8479DAC962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9B9BBAE4-FCB3-419A-BB2E-6F959B822C3D}" type="sibTrans" cxnId="{66F1942F-0F8E-4483-88D9-3B8479DAC962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F7E1C341-BFBF-4B4F-9260-4DE1E7620C85}">
      <dgm:prSet phldrT="[Texto]" custT="1"/>
      <dgm:spPr/>
      <dgm:t>
        <a:bodyPr/>
        <a:lstStyle/>
        <a:p>
          <a:r>
            <a:rPr lang="es-CO" sz="1400" dirty="0">
              <a:latin typeface="Work Sans Light" pitchFamily="2" charset="0"/>
            </a:rPr>
            <a:t>Autoevaluación</a:t>
          </a:r>
        </a:p>
      </dgm:t>
    </dgm:pt>
    <dgm:pt modelId="{97B5DB11-1161-4B9F-8F63-44853EB3FD5E}" type="parTrans" cxnId="{D5003C7A-C290-46DD-8F0D-04FD688CC634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5D05A617-A7EF-4B45-90A4-91BAF9E2FF5C}" type="sibTrans" cxnId="{D5003C7A-C290-46DD-8F0D-04FD688CC634}">
      <dgm:prSet/>
      <dgm:spPr/>
      <dgm:t>
        <a:bodyPr/>
        <a:lstStyle/>
        <a:p>
          <a:endParaRPr lang="es-CO" sz="1400">
            <a:latin typeface="Work Sans Light" pitchFamily="2" charset="0"/>
          </a:endParaRPr>
        </a:p>
      </dgm:t>
    </dgm:pt>
    <dgm:pt modelId="{CEA3E5EF-ED1D-4227-9852-D896ACD61D16}">
      <dgm:prSet phldrT="[Texto]" custT="1"/>
      <dgm:spPr/>
      <dgm:t>
        <a:bodyPr/>
        <a:lstStyle/>
        <a:p>
          <a:r>
            <a:rPr lang="es-CO" sz="1400">
              <a:latin typeface="Work Sans Light" pitchFamily="2" charset="0"/>
            </a:rPr>
            <a:t>Cambio en la duración de los programas</a:t>
          </a:r>
          <a:endParaRPr lang="es-CO" sz="1400" dirty="0">
            <a:latin typeface="Work Sans Light" pitchFamily="2" charset="0"/>
          </a:endParaRPr>
        </a:p>
      </dgm:t>
    </dgm:pt>
    <dgm:pt modelId="{9B4D8068-C27F-40AC-B34C-2A9F9FE8FFA2}" type="parTrans" cxnId="{23F92C74-0D2C-4A80-A62A-ED33F2A0E7D7}">
      <dgm:prSet/>
      <dgm:spPr/>
      <dgm:t>
        <a:bodyPr/>
        <a:lstStyle/>
        <a:p>
          <a:endParaRPr lang="es-CO" sz="1600">
            <a:latin typeface="Work Sans Light" pitchFamily="2" charset="0"/>
          </a:endParaRPr>
        </a:p>
      </dgm:t>
    </dgm:pt>
    <dgm:pt modelId="{6E094E6D-FE5A-43C7-B2F8-717FD375FC80}" type="sibTrans" cxnId="{23F92C74-0D2C-4A80-A62A-ED33F2A0E7D7}">
      <dgm:prSet/>
      <dgm:spPr/>
      <dgm:t>
        <a:bodyPr/>
        <a:lstStyle/>
        <a:p>
          <a:endParaRPr lang="es-CO" sz="1600">
            <a:latin typeface="Work Sans Light" pitchFamily="2" charset="0"/>
          </a:endParaRPr>
        </a:p>
      </dgm:t>
    </dgm:pt>
    <dgm:pt modelId="{CF8B7BBB-D96A-46A1-86B5-290027A519A2}">
      <dgm:prSet phldrT="[Texto]" custT="1"/>
      <dgm:spPr/>
      <dgm:t>
        <a:bodyPr/>
        <a:lstStyle/>
        <a:p>
          <a:r>
            <a:rPr lang="es-CO" sz="1400">
              <a:latin typeface="Work Sans Light" pitchFamily="2" charset="0"/>
            </a:rPr>
            <a:t>Cambio en la planeación indicativa</a:t>
          </a:r>
          <a:endParaRPr lang="es-CO" sz="1400" dirty="0">
            <a:latin typeface="Work Sans Light" pitchFamily="2" charset="0"/>
          </a:endParaRPr>
        </a:p>
      </dgm:t>
    </dgm:pt>
    <dgm:pt modelId="{455DC1D7-66DC-498C-A0CC-A7E50FC1E350}" type="parTrans" cxnId="{22B81F51-4FBE-4EFB-9944-F46587527B8A}">
      <dgm:prSet/>
      <dgm:spPr/>
      <dgm:t>
        <a:bodyPr/>
        <a:lstStyle/>
        <a:p>
          <a:endParaRPr lang="es-CO" sz="1600">
            <a:latin typeface="Work Sans Light" pitchFamily="2" charset="0"/>
          </a:endParaRPr>
        </a:p>
      </dgm:t>
    </dgm:pt>
    <dgm:pt modelId="{6E04DB84-FC80-4C9E-B11C-1C38DE354452}" type="sibTrans" cxnId="{22B81F51-4FBE-4EFB-9944-F46587527B8A}">
      <dgm:prSet/>
      <dgm:spPr/>
      <dgm:t>
        <a:bodyPr/>
        <a:lstStyle/>
        <a:p>
          <a:endParaRPr lang="es-CO" sz="1600">
            <a:latin typeface="Work Sans Light" pitchFamily="2" charset="0"/>
          </a:endParaRPr>
        </a:p>
      </dgm:t>
    </dgm:pt>
    <dgm:pt modelId="{49945250-8D2F-4BC7-AFAC-4E5F5699EB84}">
      <dgm:prSet phldrT="[Texto]" custT="1"/>
      <dgm:spPr/>
      <dgm:t>
        <a:bodyPr/>
        <a:lstStyle/>
        <a:p>
          <a:r>
            <a:rPr lang="es-CO" sz="1400">
              <a:latin typeface="Work Sans Light" pitchFamily="2" charset="0"/>
            </a:rPr>
            <a:t>Reconocimiento de aprendizajes previos formativos (menos aprendices por grupo)</a:t>
          </a:r>
          <a:endParaRPr lang="es-CO" sz="1400" dirty="0">
            <a:latin typeface="Work Sans Light" pitchFamily="2" charset="0"/>
          </a:endParaRPr>
        </a:p>
      </dgm:t>
    </dgm:pt>
    <dgm:pt modelId="{EB2C19E3-ABBC-4B7F-AEB9-7243D5A371C3}" type="parTrans" cxnId="{4DC4A9E7-837E-4403-9BFD-243B169C653B}">
      <dgm:prSet/>
      <dgm:spPr/>
      <dgm:t>
        <a:bodyPr/>
        <a:lstStyle/>
        <a:p>
          <a:endParaRPr lang="es-CO" sz="1600">
            <a:latin typeface="Work Sans Light" pitchFamily="2" charset="0"/>
          </a:endParaRPr>
        </a:p>
      </dgm:t>
    </dgm:pt>
    <dgm:pt modelId="{C59E2C57-F60A-401F-A7FD-FA1D49400DAA}" type="sibTrans" cxnId="{4DC4A9E7-837E-4403-9BFD-243B169C653B}">
      <dgm:prSet/>
      <dgm:spPr/>
      <dgm:t>
        <a:bodyPr/>
        <a:lstStyle/>
        <a:p>
          <a:endParaRPr lang="es-CO" sz="1600">
            <a:latin typeface="Work Sans Light" pitchFamily="2" charset="0"/>
          </a:endParaRPr>
        </a:p>
      </dgm:t>
    </dgm:pt>
    <dgm:pt modelId="{FEAC4A26-7726-4F08-96FD-430593CD2EDA}">
      <dgm:prSet phldrT="[Texto]" custT="1"/>
      <dgm:spPr/>
      <dgm:t>
        <a:bodyPr/>
        <a:lstStyle/>
        <a:p>
          <a:r>
            <a:rPr lang="es-CO" sz="1400" dirty="0">
              <a:latin typeface="Work Sans Light" pitchFamily="2" charset="0"/>
            </a:rPr>
            <a:t>Transferencia a la comunidad SENA sobre la  implementación</a:t>
          </a:r>
        </a:p>
      </dgm:t>
    </dgm:pt>
    <dgm:pt modelId="{6B90E31E-D05C-403B-835C-9CD02ED72C51}" type="parTrans" cxnId="{BA40450F-F591-4E6F-AFA9-1A87C04449B5}">
      <dgm:prSet/>
      <dgm:spPr/>
      <dgm:t>
        <a:bodyPr/>
        <a:lstStyle/>
        <a:p>
          <a:endParaRPr lang="es-CO"/>
        </a:p>
      </dgm:t>
    </dgm:pt>
    <dgm:pt modelId="{80DBD386-A3CE-42A2-9139-7964DDEA5ACA}" type="sibTrans" cxnId="{BA40450F-F591-4E6F-AFA9-1A87C04449B5}">
      <dgm:prSet/>
      <dgm:spPr/>
      <dgm:t>
        <a:bodyPr/>
        <a:lstStyle/>
        <a:p>
          <a:endParaRPr lang="es-CO"/>
        </a:p>
      </dgm:t>
    </dgm:pt>
    <dgm:pt modelId="{1D3744EB-6085-4B8A-8950-B154D354D577}" type="pres">
      <dgm:prSet presAssocID="{D042EE8E-BB4A-4FBE-A7AA-30C415681BEC}" presName="diagram" presStyleCnt="0">
        <dgm:presLayoutVars>
          <dgm:dir/>
          <dgm:resizeHandles val="exact"/>
        </dgm:presLayoutVars>
      </dgm:prSet>
      <dgm:spPr/>
    </dgm:pt>
    <dgm:pt modelId="{79749870-6B4A-4331-A6F7-0D366F918076}" type="pres">
      <dgm:prSet presAssocID="{CE696783-9DF4-472B-A867-1F501FD33D17}" presName="node" presStyleLbl="node1" presStyleIdx="0" presStyleCnt="18">
        <dgm:presLayoutVars>
          <dgm:bulletEnabled val="1"/>
        </dgm:presLayoutVars>
      </dgm:prSet>
      <dgm:spPr/>
    </dgm:pt>
    <dgm:pt modelId="{10274C68-8A25-4CE5-B8D2-62A608A8C87E}" type="pres">
      <dgm:prSet presAssocID="{0E09CDA5-9F90-4A29-8923-94A7DE6BF51F}" presName="sibTrans" presStyleCnt="0"/>
      <dgm:spPr/>
    </dgm:pt>
    <dgm:pt modelId="{AB1A1311-2A30-4858-86A7-CF77FCFD302B}" type="pres">
      <dgm:prSet presAssocID="{AB962B49-26E6-4E26-953A-02E2CA8EEB28}" presName="node" presStyleLbl="node1" presStyleIdx="1" presStyleCnt="18">
        <dgm:presLayoutVars>
          <dgm:bulletEnabled val="1"/>
        </dgm:presLayoutVars>
      </dgm:prSet>
      <dgm:spPr/>
    </dgm:pt>
    <dgm:pt modelId="{1765E19E-2A44-42DA-88AA-4258E51CAE39}" type="pres">
      <dgm:prSet presAssocID="{330EDA80-BC97-4A20-9F0D-E85399FB6A07}" presName="sibTrans" presStyleCnt="0"/>
      <dgm:spPr/>
    </dgm:pt>
    <dgm:pt modelId="{FBEFFD81-25DE-4601-A585-F2FD234CCC37}" type="pres">
      <dgm:prSet presAssocID="{7E670C7B-FCB6-4088-92C0-C9ACB6728C76}" presName="node" presStyleLbl="node1" presStyleIdx="2" presStyleCnt="18">
        <dgm:presLayoutVars>
          <dgm:bulletEnabled val="1"/>
        </dgm:presLayoutVars>
      </dgm:prSet>
      <dgm:spPr/>
    </dgm:pt>
    <dgm:pt modelId="{19F23973-B054-47BB-8CDA-217A082AFA52}" type="pres">
      <dgm:prSet presAssocID="{9B4F7957-F560-47E4-88DB-B8790FB73942}" presName="sibTrans" presStyleCnt="0"/>
      <dgm:spPr/>
    </dgm:pt>
    <dgm:pt modelId="{2251D7DC-1844-4191-A8FE-98C9D241B13B}" type="pres">
      <dgm:prSet presAssocID="{CEA3E5EF-ED1D-4227-9852-D896ACD61D16}" presName="node" presStyleLbl="node1" presStyleIdx="3" presStyleCnt="18">
        <dgm:presLayoutVars>
          <dgm:bulletEnabled val="1"/>
        </dgm:presLayoutVars>
      </dgm:prSet>
      <dgm:spPr/>
    </dgm:pt>
    <dgm:pt modelId="{00CA9257-0A68-437D-963A-4233C38C4048}" type="pres">
      <dgm:prSet presAssocID="{6E094E6D-FE5A-43C7-B2F8-717FD375FC80}" presName="sibTrans" presStyleCnt="0"/>
      <dgm:spPr/>
    </dgm:pt>
    <dgm:pt modelId="{BB7D6685-7903-48CA-98D3-194AC2435926}" type="pres">
      <dgm:prSet presAssocID="{CF8B7BBB-D96A-46A1-86B5-290027A519A2}" presName="node" presStyleLbl="node1" presStyleIdx="4" presStyleCnt="18">
        <dgm:presLayoutVars>
          <dgm:bulletEnabled val="1"/>
        </dgm:presLayoutVars>
      </dgm:prSet>
      <dgm:spPr/>
    </dgm:pt>
    <dgm:pt modelId="{641EE002-D3BD-436A-B00B-302CFE84BCFE}" type="pres">
      <dgm:prSet presAssocID="{6E04DB84-FC80-4C9E-B11C-1C38DE354452}" presName="sibTrans" presStyleCnt="0"/>
      <dgm:spPr/>
    </dgm:pt>
    <dgm:pt modelId="{2E6869DA-2D59-4B3F-97DC-51ED7FC65051}" type="pres">
      <dgm:prSet presAssocID="{EB1CA2D4-D7EA-4BF3-8199-761D53BA18F2}" presName="node" presStyleLbl="node1" presStyleIdx="5" presStyleCnt="18">
        <dgm:presLayoutVars>
          <dgm:bulletEnabled val="1"/>
        </dgm:presLayoutVars>
      </dgm:prSet>
      <dgm:spPr/>
    </dgm:pt>
    <dgm:pt modelId="{FD979391-BF07-4CA0-8AB2-4D879D7CA3D9}" type="pres">
      <dgm:prSet presAssocID="{810EEC72-538D-4869-8119-2FA2CA1160ED}" presName="sibTrans" presStyleCnt="0"/>
      <dgm:spPr/>
    </dgm:pt>
    <dgm:pt modelId="{8097BE34-DA02-49CB-826B-B486385D7FCF}" type="pres">
      <dgm:prSet presAssocID="{993E608D-1A04-4DFB-8E7A-E87558BD033F}" presName="node" presStyleLbl="node1" presStyleIdx="6" presStyleCnt="18">
        <dgm:presLayoutVars>
          <dgm:bulletEnabled val="1"/>
        </dgm:presLayoutVars>
      </dgm:prSet>
      <dgm:spPr/>
    </dgm:pt>
    <dgm:pt modelId="{BCD9839E-7C39-4A35-8836-FEFD66FF4670}" type="pres">
      <dgm:prSet presAssocID="{4BE89458-A65B-4C13-A675-774C3D78FE4D}" presName="sibTrans" presStyleCnt="0"/>
      <dgm:spPr/>
    </dgm:pt>
    <dgm:pt modelId="{DA3C9B07-59DD-48B9-B449-80040C582756}" type="pres">
      <dgm:prSet presAssocID="{8E651663-5FFB-4CE2-A162-BCABDC984EDD}" presName="node" presStyleLbl="node1" presStyleIdx="7" presStyleCnt="18">
        <dgm:presLayoutVars>
          <dgm:bulletEnabled val="1"/>
        </dgm:presLayoutVars>
      </dgm:prSet>
      <dgm:spPr/>
    </dgm:pt>
    <dgm:pt modelId="{3835B65F-5F98-4C0A-AC75-4E85746524D9}" type="pres">
      <dgm:prSet presAssocID="{DAD1F636-494C-43E8-895D-FD121A9C48A5}" presName="sibTrans" presStyleCnt="0"/>
      <dgm:spPr/>
    </dgm:pt>
    <dgm:pt modelId="{3995F70E-2791-46A8-A48C-A93EC57334FD}" type="pres">
      <dgm:prSet presAssocID="{806D336E-EAAD-414D-A54E-C5DF168C9709}" presName="node" presStyleLbl="node1" presStyleIdx="8" presStyleCnt="18">
        <dgm:presLayoutVars>
          <dgm:bulletEnabled val="1"/>
        </dgm:presLayoutVars>
      </dgm:prSet>
      <dgm:spPr/>
    </dgm:pt>
    <dgm:pt modelId="{3DFA1A4B-7D2D-4601-AF4D-F77E18D5CF18}" type="pres">
      <dgm:prSet presAssocID="{DE849D29-1383-48A5-B795-12CB68DED30B}" presName="sibTrans" presStyleCnt="0"/>
      <dgm:spPr/>
    </dgm:pt>
    <dgm:pt modelId="{1FB06E50-B5A7-4CB8-ACE3-F0339D0CDF27}" type="pres">
      <dgm:prSet presAssocID="{59639A1B-6419-4107-BCD3-D44AC2EFCC51}" presName="node" presStyleLbl="node1" presStyleIdx="9" presStyleCnt="18">
        <dgm:presLayoutVars>
          <dgm:bulletEnabled val="1"/>
        </dgm:presLayoutVars>
      </dgm:prSet>
      <dgm:spPr/>
    </dgm:pt>
    <dgm:pt modelId="{E87F8E6E-EC8D-4783-ACB8-4B9C061A329D}" type="pres">
      <dgm:prSet presAssocID="{101580CC-3614-46E5-962C-66F2AE472CF7}" presName="sibTrans" presStyleCnt="0"/>
      <dgm:spPr/>
    </dgm:pt>
    <dgm:pt modelId="{6081E633-A049-48A8-B2B1-9D494061C005}" type="pres">
      <dgm:prSet presAssocID="{E7DC5489-4501-44A5-91C0-B5536FDBB1F4}" presName="node" presStyleLbl="node1" presStyleIdx="10" presStyleCnt="18">
        <dgm:presLayoutVars>
          <dgm:bulletEnabled val="1"/>
        </dgm:presLayoutVars>
      </dgm:prSet>
      <dgm:spPr/>
    </dgm:pt>
    <dgm:pt modelId="{9CC8BCC9-079D-4002-94B5-D4B934DC506E}" type="pres">
      <dgm:prSet presAssocID="{DD300770-1622-463D-9ED0-107201320BEF}" presName="sibTrans" presStyleCnt="0"/>
      <dgm:spPr/>
    </dgm:pt>
    <dgm:pt modelId="{D19E8076-1773-4E21-B487-6F24E8579331}" type="pres">
      <dgm:prSet presAssocID="{D1B95F13-5690-45BD-95D6-E700D4CF4000}" presName="node" presStyleLbl="node1" presStyleIdx="11" presStyleCnt="18">
        <dgm:presLayoutVars>
          <dgm:bulletEnabled val="1"/>
        </dgm:presLayoutVars>
      </dgm:prSet>
      <dgm:spPr/>
    </dgm:pt>
    <dgm:pt modelId="{20D72C1D-B10C-4B1C-8C8E-D98F6A4CF6E8}" type="pres">
      <dgm:prSet presAssocID="{05568136-7ACC-4862-83A8-9C17D79C734B}" presName="sibTrans" presStyleCnt="0"/>
      <dgm:spPr/>
    </dgm:pt>
    <dgm:pt modelId="{6803AE25-B06E-4CCB-84D1-C1F837B34034}" type="pres">
      <dgm:prSet presAssocID="{7AF5C8A0-2175-4742-856E-1F630AB38D3E}" presName="node" presStyleLbl="node1" presStyleIdx="12" presStyleCnt="18">
        <dgm:presLayoutVars>
          <dgm:bulletEnabled val="1"/>
        </dgm:presLayoutVars>
      </dgm:prSet>
      <dgm:spPr/>
    </dgm:pt>
    <dgm:pt modelId="{D251F86F-5B4B-412B-B87E-0D4DFA57C537}" type="pres">
      <dgm:prSet presAssocID="{CD453C72-0EA5-4DF1-89DF-14354BE6C07D}" presName="sibTrans" presStyleCnt="0"/>
      <dgm:spPr/>
    </dgm:pt>
    <dgm:pt modelId="{3E765EA8-BEC4-4C5C-B67C-BB00D05B4378}" type="pres">
      <dgm:prSet presAssocID="{49E862E9-8B32-4C04-9C28-F1F4A7482E1D}" presName="node" presStyleLbl="node1" presStyleIdx="13" presStyleCnt="18">
        <dgm:presLayoutVars>
          <dgm:bulletEnabled val="1"/>
        </dgm:presLayoutVars>
      </dgm:prSet>
      <dgm:spPr/>
    </dgm:pt>
    <dgm:pt modelId="{8BFB8338-69A2-47FE-A53C-0C7EB6494F70}" type="pres">
      <dgm:prSet presAssocID="{9B9BBAE4-FCB3-419A-BB2E-6F959B822C3D}" presName="sibTrans" presStyleCnt="0"/>
      <dgm:spPr/>
    </dgm:pt>
    <dgm:pt modelId="{40F34672-2EEA-40A9-90F4-9FC70B4E00C1}" type="pres">
      <dgm:prSet presAssocID="{BCA9E9E7-FD4B-4122-BA80-B776AD655E2C}" presName="node" presStyleLbl="node1" presStyleIdx="14" presStyleCnt="18">
        <dgm:presLayoutVars>
          <dgm:bulletEnabled val="1"/>
        </dgm:presLayoutVars>
      </dgm:prSet>
      <dgm:spPr/>
    </dgm:pt>
    <dgm:pt modelId="{39CFD441-A120-43F9-8EA0-FAA603AA0338}" type="pres">
      <dgm:prSet presAssocID="{61215CFF-9D72-4D6D-88A4-DECAC3093E5C}" presName="sibTrans" presStyleCnt="0"/>
      <dgm:spPr/>
    </dgm:pt>
    <dgm:pt modelId="{A75047B4-8F0B-4EC5-8E60-B6B5B479D452}" type="pres">
      <dgm:prSet presAssocID="{49945250-8D2F-4BC7-AFAC-4E5F5699EB84}" presName="node" presStyleLbl="node1" presStyleIdx="15" presStyleCnt="18">
        <dgm:presLayoutVars>
          <dgm:bulletEnabled val="1"/>
        </dgm:presLayoutVars>
      </dgm:prSet>
      <dgm:spPr/>
    </dgm:pt>
    <dgm:pt modelId="{BAC6EFF5-F219-47FC-9CD8-726F5DAB69DF}" type="pres">
      <dgm:prSet presAssocID="{C59E2C57-F60A-401F-A7FD-FA1D49400DAA}" presName="sibTrans" presStyleCnt="0"/>
      <dgm:spPr/>
    </dgm:pt>
    <dgm:pt modelId="{90436C11-47E7-4EB6-92B6-A55319B85D0A}" type="pres">
      <dgm:prSet presAssocID="{F7E1C341-BFBF-4B4F-9260-4DE1E7620C85}" presName="node" presStyleLbl="node1" presStyleIdx="16" presStyleCnt="18">
        <dgm:presLayoutVars>
          <dgm:bulletEnabled val="1"/>
        </dgm:presLayoutVars>
      </dgm:prSet>
      <dgm:spPr/>
    </dgm:pt>
    <dgm:pt modelId="{20CA6C42-CE02-446A-96B3-D5808895DCAA}" type="pres">
      <dgm:prSet presAssocID="{5D05A617-A7EF-4B45-90A4-91BAF9E2FF5C}" presName="sibTrans" presStyleCnt="0"/>
      <dgm:spPr/>
    </dgm:pt>
    <dgm:pt modelId="{36B06AD0-B906-4954-BA00-240184EDFC9C}" type="pres">
      <dgm:prSet presAssocID="{FEAC4A26-7726-4F08-96FD-430593CD2EDA}" presName="node" presStyleLbl="node1" presStyleIdx="17" presStyleCnt="18">
        <dgm:presLayoutVars>
          <dgm:bulletEnabled val="1"/>
        </dgm:presLayoutVars>
      </dgm:prSet>
      <dgm:spPr/>
    </dgm:pt>
  </dgm:ptLst>
  <dgm:cxnLst>
    <dgm:cxn modelId="{F8FDE607-B3FF-4B26-9A22-2BB12CDC6ABD}" srcId="{D042EE8E-BB4A-4FBE-A7AA-30C415681BEC}" destId="{E7DC5489-4501-44A5-91C0-B5536FDBB1F4}" srcOrd="10" destOrd="0" parTransId="{B355EAE9-9FAE-4511-BBA4-6B712190F282}" sibTransId="{DD300770-1622-463D-9ED0-107201320BEF}"/>
    <dgm:cxn modelId="{2AAC750C-AE62-4C2F-A2F8-ACE0CA4A2BB2}" type="presOf" srcId="{D042EE8E-BB4A-4FBE-A7AA-30C415681BEC}" destId="{1D3744EB-6085-4B8A-8950-B154D354D577}" srcOrd="0" destOrd="0" presId="urn:microsoft.com/office/officeart/2005/8/layout/default"/>
    <dgm:cxn modelId="{BA40450F-F591-4E6F-AFA9-1A87C04449B5}" srcId="{D042EE8E-BB4A-4FBE-A7AA-30C415681BEC}" destId="{FEAC4A26-7726-4F08-96FD-430593CD2EDA}" srcOrd="17" destOrd="0" parTransId="{6B90E31E-D05C-403B-835C-9CD02ED72C51}" sibTransId="{80DBD386-A3CE-42A2-9139-7964DDEA5ACA}"/>
    <dgm:cxn modelId="{75E93118-97F4-434B-9FFF-AA04DEA9CA8F}" type="presOf" srcId="{F7E1C341-BFBF-4B4F-9260-4DE1E7620C85}" destId="{90436C11-47E7-4EB6-92B6-A55319B85D0A}" srcOrd="0" destOrd="0" presId="urn:microsoft.com/office/officeart/2005/8/layout/default"/>
    <dgm:cxn modelId="{4685E91F-4352-47D8-A4F5-3AE3F12DC4CB}" srcId="{D042EE8E-BB4A-4FBE-A7AA-30C415681BEC}" destId="{59639A1B-6419-4107-BCD3-D44AC2EFCC51}" srcOrd="9" destOrd="0" parTransId="{CA60E21A-4F26-424C-B1A7-EF70946A1F17}" sibTransId="{101580CC-3614-46E5-962C-66F2AE472CF7}"/>
    <dgm:cxn modelId="{B091A922-E321-4EA3-9AAF-D2396FC63D45}" srcId="{D042EE8E-BB4A-4FBE-A7AA-30C415681BEC}" destId="{806D336E-EAAD-414D-A54E-C5DF168C9709}" srcOrd="8" destOrd="0" parTransId="{0271D57B-B0F2-46A2-B76C-F00ED5F49044}" sibTransId="{DE849D29-1383-48A5-B795-12CB68DED30B}"/>
    <dgm:cxn modelId="{E8A9E82A-10A0-4A0C-80AB-3E71461FB349}" type="presOf" srcId="{CF8B7BBB-D96A-46A1-86B5-290027A519A2}" destId="{BB7D6685-7903-48CA-98D3-194AC2435926}" srcOrd="0" destOrd="0" presId="urn:microsoft.com/office/officeart/2005/8/layout/default"/>
    <dgm:cxn modelId="{66F1942F-0F8E-4483-88D9-3B8479DAC962}" srcId="{D042EE8E-BB4A-4FBE-A7AA-30C415681BEC}" destId="{49E862E9-8B32-4C04-9C28-F1F4A7482E1D}" srcOrd="13" destOrd="0" parTransId="{410FE6DB-925A-40A1-A659-2ABBEF684EEE}" sibTransId="{9B9BBAE4-FCB3-419A-BB2E-6F959B822C3D}"/>
    <dgm:cxn modelId="{6B60F640-A4C9-4D5D-907E-F3850E9D22E5}" type="presOf" srcId="{EB1CA2D4-D7EA-4BF3-8199-761D53BA18F2}" destId="{2E6869DA-2D59-4B3F-97DC-51ED7FC65051}" srcOrd="0" destOrd="0" presId="urn:microsoft.com/office/officeart/2005/8/layout/default"/>
    <dgm:cxn modelId="{FD12AD5B-B3BD-4175-BF2C-01976B4DE91E}" type="presOf" srcId="{806D336E-EAAD-414D-A54E-C5DF168C9709}" destId="{3995F70E-2791-46A8-A48C-A93EC57334FD}" srcOrd="0" destOrd="0" presId="urn:microsoft.com/office/officeart/2005/8/layout/default"/>
    <dgm:cxn modelId="{49798146-DA1D-415A-A3BC-9DAF09CC1C9B}" srcId="{D042EE8E-BB4A-4FBE-A7AA-30C415681BEC}" destId="{EB1CA2D4-D7EA-4BF3-8199-761D53BA18F2}" srcOrd="5" destOrd="0" parTransId="{491C294A-0173-4652-AA7D-738315EF1B48}" sibTransId="{810EEC72-538D-4869-8119-2FA2CA1160ED}"/>
    <dgm:cxn modelId="{D5B3346C-E0EB-4F5B-B6DC-85C90B7F56A2}" type="presOf" srcId="{BCA9E9E7-FD4B-4122-BA80-B776AD655E2C}" destId="{40F34672-2EEA-40A9-90F4-9FC70B4E00C1}" srcOrd="0" destOrd="0" presId="urn:microsoft.com/office/officeart/2005/8/layout/default"/>
    <dgm:cxn modelId="{ABF4456D-DD32-41A9-A76D-4ECBFCDE864A}" type="presOf" srcId="{AB962B49-26E6-4E26-953A-02E2CA8EEB28}" destId="{AB1A1311-2A30-4858-86A7-CF77FCFD302B}" srcOrd="0" destOrd="0" presId="urn:microsoft.com/office/officeart/2005/8/layout/default"/>
    <dgm:cxn modelId="{529BB06D-E746-4300-92BB-A5DA8C380578}" srcId="{D042EE8E-BB4A-4FBE-A7AA-30C415681BEC}" destId="{7E670C7B-FCB6-4088-92C0-C9ACB6728C76}" srcOrd="2" destOrd="0" parTransId="{AAD73745-B241-4DB0-8148-0D37E6A564C7}" sibTransId="{9B4F7957-F560-47E4-88DB-B8790FB73942}"/>
    <dgm:cxn modelId="{D29DAF4F-3856-4C52-811F-E25566F33971}" type="presOf" srcId="{7AF5C8A0-2175-4742-856E-1F630AB38D3E}" destId="{6803AE25-B06E-4CCB-84D1-C1F837B34034}" srcOrd="0" destOrd="0" presId="urn:microsoft.com/office/officeart/2005/8/layout/default"/>
    <dgm:cxn modelId="{22B81F51-4FBE-4EFB-9944-F46587527B8A}" srcId="{D042EE8E-BB4A-4FBE-A7AA-30C415681BEC}" destId="{CF8B7BBB-D96A-46A1-86B5-290027A519A2}" srcOrd="4" destOrd="0" parTransId="{455DC1D7-66DC-498C-A0CC-A7E50FC1E350}" sibTransId="{6E04DB84-FC80-4C9E-B11C-1C38DE354452}"/>
    <dgm:cxn modelId="{23F92C74-0D2C-4A80-A62A-ED33F2A0E7D7}" srcId="{D042EE8E-BB4A-4FBE-A7AA-30C415681BEC}" destId="{CEA3E5EF-ED1D-4227-9852-D896ACD61D16}" srcOrd="3" destOrd="0" parTransId="{9B4D8068-C27F-40AC-B34C-2A9F9FE8FFA2}" sibTransId="{6E094E6D-FE5A-43C7-B2F8-717FD375FC80}"/>
    <dgm:cxn modelId="{2B1F0E76-1EC3-461B-ABB4-22F73533453E}" type="presOf" srcId="{CE696783-9DF4-472B-A867-1F501FD33D17}" destId="{79749870-6B4A-4331-A6F7-0D366F918076}" srcOrd="0" destOrd="0" presId="urn:microsoft.com/office/officeart/2005/8/layout/default"/>
    <dgm:cxn modelId="{D5003C7A-C290-46DD-8F0D-04FD688CC634}" srcId="{D042EE8E-BB4A-4FBE-A7AA-30C415681BEC}" destId="{F7E1C341-BFBF-4B4F-9260-4DE1E7620C85}" srcOrd="16" destOrd="0" parTransId="{97B5DB11-1161-4B9F-8F63-44853EB3FD5E}" sibTransId="{5D05A617-A7EF-4B45-90A4-91BAF9E2FF5C}"/>
    <dgm:cxn modelId="{1F2DF18B-E236-4740-80EA-54D2B7B8B470}" srcId="{D042EE8E-BB4A-4FBE-A7AA-30C415681BEC}" destId="{7AF5C8A0-2175-4742-856E-1F630AB38D3E}" srcOrd="12" destOrd="0" parTransId="{732AC79D-2E65-4666-99EE-8E72B67B6BC8}" sibTransId="{CD453C72-0EA5-4DF1-89DF-14354BE6C07D}"/>
    <dgm:cxn modelId="{10697D92-A18B-4E3D-BCB1-94279DD6197E}" srcId="{D042EE8E-BB4A-4FBE-A7AA-30C415681BEC}" destId="{993E608D-1A04-4DFB-8E7A-E87558BD033F}" srcOrd="6" destOrd="0" parTransId="{C8EB3FF1-D85A-486D-9F69-9E4483B7B6F9}" sibTransId="{4BE89458-A65B-4C13-A675-774C3D78FE4D}"/>
    <dgm:cxn modelId="{CB6A7897-7BBE-44EA-B80B-FBC2ACC9B5F7}" srcId="{D042EE8E-BB4A-4FBE-A7AA-30C415681BEC}" destId="{CE696783-9DF4-472B-A867-1F501FD33D17}" srcOrd="0" destOrd="0" parTransId="{034015AC-574B-4A2C-A2D6-9F9E5F1E3C65}" sibTransId="{0E09CDA5-9F90-4A29-8923-94A7DE6BF51F}"/>
    <dgm:cxn modelId="{A1E6A9A0-0ED1-4329-8A24-2FE6007522A6}" srcId="{D042EE8E-BB4A-4FBE-A7AA-30C415681BEC}" destId="{8E651663-5FFB-4CE2-A162-BCABDC984EDD}" srcOrd="7" destOrd="0" parTransId="{F107BEC5-62C6-4C4B-A3DC-9FDD691D7DEC}" sibTransId="{DAD1F636-494C-43E8-895D-FD121A9C48A5}"/>
    <dgm:cxn modelId="{DB036AA1-BA3A-4EBB-B1E0-73BBE57ABDC3}" type="presOf" srcId="{FEAC4A26-7726-4F08-96FD-430593CD2EDA}" destId="{36B06AD0-B906-4954-BA00-240184EDFC9C}" srcOrd="0" destOrd="0" presId="urn:microsoft.com/office/officeart/2005/8/layout/default"/>
    <dgm:cxn modelId="{503422B5-98E7-4D82-89CD-18D255D40B1E}" type="presOf" srcId="{CEA3E5EF-ED1D-4227-9852-D896ACD61D16}" destId="{2251D7DC-1844-4191-A8FE-98C9D241B13B}" srcOrd="0" destOrd="0" presId="urn:microsoft.com/office/officeart/2005/8/layout/default"/>
    <dgm:cxn modelId="{5B81CBBD-E9A9-4A4D-95CA-29287F77D8DE}" srcId="{D042EE8E-BB4A-4FBE-A7AA-30C415681BEC}" destId="{AB962B49-26E6-4E26-953A-02E2CA8EEB28}" srcOrd="1" destOrd="0" parTransId="{B99F11CE-D576-44E0-A4F3-F8D1F31DB77E}" sibTransId="{330EDA80-BC97-4A20-9F0D-E85399FB6A07}"/>
    <dgm:cxn modelId="{006E0AC2-F038-4ADF-BA1F-E3E97607DE50}" srcId="{D042EE8E-BB4A-4FBE-A7AA-30C415681BEC}" destId="{D1B95F13-5690-45BD-95D6-E700D4CF4000}" srcOrd="11" destOrd="0" parTransId="{9FE55FF1-FF69-4F86-AB89-943DB707B642}" sibTransId="{05568136-7ACC-4862-83A8-9C17D79C734B}"/>
    <dgm:cxn modelId="{E14FD4C8-E705-4863-B07D-6B3D54BD2797}" type="presOf" srcId="{7E670C7B-FCB6-4088-92C0-C9ACB6728C76}" destId="{FBEFFD81-25DE-4601-A585-F2FD234CCC37}" srcOrd="0" destOrd="0" presId="urn:microsoft.com/office/officeart/2005/8/layout/default"/>
    <dgm:cxn modelId="{78E5BDCB-C389-48A0-BFDE-4710F799F2A4}" type="presOf" srcId="{49E862E9-8B32-4C04-9C28-F1F4A7482E1D}" destId="{3E765EA8-BEC4-4C5C-B67C-BB00D05B4378}" srcOrd="0" destOrd="0" presId="urn:microsoft.com/office/officeart/2005/8/layout/default"/>
    <dgm:cxn modelId="{71A129CE-71FC-4D7D-95EE-6EE5E5013409}" type="presOf" srcId="{49945250-8D2F-4BC7-AFAC-4E5F5699EB84}" destId="{A75047B4-8F0B-4EC5-8E60-B6B5B479D452}" srcOrd="0" destOrd="0" presId="urn:microsoft.com/office/officeart/2005/8/layout/default"/>
    <dgm:cxn modelId="{27DECBD2-E291-41B7-B4F2-834E155DE0B1}" type="presOf" srcId="{E7DC5489-4501-44A5-91C0-B5536FDBB1F4}" destId="{6081E633-A049-48A8-B2B1-9D494061C005}" srcOrd="0" destOrd="0" presId="urn:microsoft.com/office/officeart/2005/8/layout/default"/>
    <dgm:cxn modelId="{52D392D3-8944-44D3-8493-13917E9B67FD}" srcId="{D042EE8E-BB4A-4FBE-A7AA-30C415681BEC}" destId="{BCA9E9E7-FD4B-4122-BA80-B776AD655E2C}" srcOrd="14" destOrd="0" parTransId="{4CFDEA17-6C1B-4C91-9B45-2EF7222D1291}" sibTransId="{61215CFF-9D72-4D6D-88A4-DECAC3093E5C}"/>
    <dgm:cxn modelId="{683E44DB-6945-4354-BC2B-B2141FC3A18D}" type="presOf" srcId="{D1B95F13-5690-45BD-95D6-E700D4CF4000}" destId="{D19E8076-1773-4E21-B487-6F24E8579331}" srcOrd="0" destOrd="0" presId="urn:microsoft.com/office/officeart/2005/8/layout/default"/>
    <dgm:cxn modelId="{1B30CCE5-0843-41F2-BC59-214FBDC1A364}" type="presOf" srcId="{993E608D-1A04-4DFB-8E7A-E87558BD033F}" destId="{8097BE34-DA02-49CB-826B-B486385D7FCF}" srcOrd="0" destOrd="0" presId="urn:microsoft.com/office/officeart/2005/8/layout/default"/>
    <dgm:cxn modelId="{4DC4A9E7-837E-4403-9BFD-243B169C653B}" srcId="{D042EE8E-BB4A-4FBE-A7AA-30C415681BEC}" destId="{49945250-8D2F-4BC7-AFAC-4E5F5699EB84}" srcOrd="15" destOrd="0" parTransId="{EB2C19E3-ABBC-4B7F-AEB9-7243D5A371C3}" sibTransId="{C59E2C57-F60A-401F-A7FD-FA1D49400DAA}"/>
    <dgm:cxn modelId="{4872ECF3-0317-4695-A4C8-D97631068197}" type="presOf" srcId="{59639A1B-6419-4107-BCD3-D44AC2EFCC51}" destId="{1FB06E50-B5A7-4CB8-ACE3-F0339D0CDF27}" srcOrd="0" destOrd="0" presId="urn:microsoft.com/office/officeart/2005/8/layout/default"/>
    <dgm:cxn modelId="{006391F4-4BB5-440E-A8EC-5E98D84FF7BD}" type="presOf" srcId="{8E651663-5FFB-4CE2-A162-BCABDC984EDD}" destId="{DA3C9B07-59DD-48B9-B449-80040C582756}" srcOrd="0" destOrd="0" presId="urn:microsoft.com/office/officeart/2005/8/layout/default"/>
    <dgm:cxn modelId="{B269CCEE-A2A5-4444-993D-8925E12C0F4E}" type="presParOf" srcId="{1D3744EB-6085-4B8A-8950-B154D354D577}" destId="{79749870-6B4A-4331-A6F7-0D366F918076}" srcOrd="0" destOrd="0" presId="urn:microsoft.com/office/officeart/2005/8/layout/default"/>
    <dgm:cxn modelId="{36E37D48-55C4-4917-A6E8-D661BEA0F587}" type="presParOf" srcId="{1D3744EB-6085-4B8A-8950-B154D354D577}" destId="{10274C68-8A25-4CE5-B8D2-62A608A8C87E}" srcOrd="1" destOrd="0" presId="urn:microsoft.com/office/officeart/2005/8/layout/default"/>
    <dgm:cxn modelId="{75797465-B184-49FE-9321-5BACBB232DF0}" type="presParOf" srcId="{1D3744EB-6085-4B8A-8950-B154D354D577}" destId="{AB1A1311-2A30-4858-86A7-CF77FCFD302B}" srcOrd="2" destOrd="0" presId="urn:microsoft.com/office/officeart/2005/8/layout/default"/>
    <dgm:cxn modelId="{9ECDD00C-3F58-44EF-8451-4A134C7E3DCC}" type="presParOf" srcId="{1D3744EB-6085-4B8A-8950-B154D354D577}" destId="{1765E19E-2A44-42DA-88AA-4258E51CAE39}" srcOrd="3" destOrd="0" presId="urn:microsoft.com/office/officeart/2005/8/layout/default"/>
    <dgm:cxn modelId="{83BC4D10-B93F-4347-ACCE-C825232C19C3}" type="presParOf" srcId="{1D3744EB-6085-4B8A-8950-B154D354D577}" destId="{FBEFFD81-25DE-4601-A585-F2FD234CCC37}" srcOrd="4" destOrd="0" presId="urn:microsoft.com/office/officeart/2005/8/layout/default"/>
    <dgm:cxn modelId="{E593F054-7489-4A17-940F-C0D3DB21C286}" type="presParOf" srcId="{1D3744EB-6085-4B8A-8950-B154D354D577}" destId="{19F23973-B054-47BB-8CDA-217A082AFA52}" srcOrd="5" destOrd="0" presId="urn:microsoft.com/office/officeart/2005/8/layout/default"/>
    <dgm:cxn modelId="{106AF676-E931-4A9C-ADCD-5322A3E40C79}" type="presParOf" srcId="{1D3744EB-6085-4B8A-8950-B154D354D577}" destId="{2251D7DC-1844-4191-A8FE-98C9D241B13B}" srcOrd="6" destOrd="0" presId="urn:microsoft.com/office/officeart/2005/8/layout/default"/>
    <dgm:cxn modelId="{54C518DB-55A6-4136-AF3B-DDB849F80065}" type="presParOf" srcId="{1D3744EB-6085-4B8A-8950-B154D354D577}" destId="{00CA9257-0A68-437D-963A-4233C38C4048}" srcOrd="7" destOrd="0" presId="urn:microsoft.com/office/officeart/2005/8/layout/default"/>
    <dgm:cxn modelId="{42DC4DD3-C771-442B-B842-3FA5C5D9ED63}" type="presParOf" srcId="{1D3744EB-6085-4B8A-8950-B154D354D577}" destId="{BB7D6685-7903-48CA-98D3-194AC2435926}" srcOrd="8" destOrd="0" presId="urn:microsoft.com/office/officeart/2005/8/layout/default"/>
    <dgm:cxn modelId="{1DECD7B7-379A-42DD-9710-49022C367B94}" type="presParOf" srcId="{1D3744EB-6085-4B8A-8950-B154D354D577}" destId="{641EE002-D3BD-436A-B00B-302CFE84BCFE}" srcOrd="9" destOrd="0" presId="urn:microsoft.com/office/officeart/2005/8/layout/default"/>
    <dgm:cxn modelId="{37D948E7-4EEF-4CAD-9377-69F9C71285F5}" type="presParOf" srcId="{1D3744EB-6085-4B8A-8950-B154D354D577}" destId="{2E6869DA-2D59-4B3F-97DC-51ED7FC65051}" srcOrd="10" destOrd="0" presId="urn:microsoft.com/office/officeart/2005/8/layout/default"/>
    <dgm:cxn modelId="{F7F77FFD-A1E6-4B2C-850A-F5F829FD5FA5}" type="presParOf" srcId="{1D3744EB-6085-4B8A-8950-B154D354D577}" destId="{FD979391-BF07-4CA0-8AB2-4D879D7CA3D9}" srcOrd="11" destOrd="0" presId="urn:microsoft.com/office/officeart/2005/8/layout/default"/>
    <dgm:cxn modelId="{E7673048-AE4F-4124-83B8-301D5737D1B6}" type="presParOf" srcId="{1D3744EB-6085-4B8A-8950-B154D354D577}" destId="{8097BE34-DA02-49CB-826B-B486385D7FCF}" srcOrd="12" destOrd="0" presId="urn:microsoft.com/office/officeart/2005/8/layout/default"/>
    <dgm:cxn modelId="{5A84D45C-3578-4080-AFE3-D1AC9F227641}" type="presParOf" srcId="{1D3744EB-6085-4B8A-8950-B154D354D577}" destId="{BCD9839E-7C39-4A35-8836-FEFD66FF4670}" srcOrd="13" destOrd="0" presId="urn:microsoft.com/office/officeart/2005/8/layout/default"/>
    <dgm:cxn modelId="{9B67FFF9-1625-4594-882D-60526BD4FE3F}" type="presParOf" srcId="{1D3744EB-6085-4B8A-8950-B154D354D577}" destId="{DA3C9B07-59DD-48B9-B449-80040C582756}" srcOrd="14" destOrd="0" presId="urn:microsoft.com/office/officeart/2005/8/layout/default"/>
    <dgm:cxn modelId="{3F61BC79-FA1A-43CD-B76C-E40537E04930}" type="presParOf" srcId="{1D3744EB-6085-4B8A-8950-B154D354D577}" destId="{3835B65F-5F98-4C0A-AC75-4E85746524D9}" srcOrd="15" destOrd="0" presId="urn:microsoft.com/office/officeart/2005/8/layout/default"/>
    <dgm:cxn modelId="{AC379281-7CAC-4674-8324-842DB0288061}" type="presParOf" srcId="{1D3744EB-6085-4B8A-8950-B154D354D577}" destId="{3995F70E-2791-46A8-A48C-A93EC57334FD}" srcOrd="16" destOrd="0" presId="urn:microsoft.com/office/officeart/2005/8/layout/default"/>
    <dgm:cxn modelId="{6798A62A-C295-452D-8A7D-6CBBE0E69E06}" type="presParOf" srcId="{1D3744EB-6085-4B8A-8950-B154D354D577}" destId="{3DFA1A4B-7D2D-4601-AF4D-F77E18D5CF18}" srcOrd="17" destOrd="0" presId="urn:microsoft.com/office/officeart/2005/8/layout/default"/>
    <dgm:cxn modelId="{8AB8B0D4-466A-42FC-9CA8-76D8DDCB7C06}" type="presParOf" srcId="{1D3744EB-6085-4B8A-8950-B154D354D577}" destId="{1FB06E50-B5A7-4CB8-ACE3-F0339D0CDF27}" srcOrd="18" destOrd="0" presId="urn:microsoft.com/office/officeart/2005/8/layout/default"/>
    <dgm:cxn modelId="{EC6F7397-00AE-4BB3-A2B5-7BE3E06CDECD}" type="presParOf" srcId="{1D3744EB-6085-4B8A-8950-B154D354D577}" destId="{E87F8E6E-EC8D-4783-ACB8-4B9C061A329D}" srcOrd="19" destOrd="0" presId="urn:microsoft.com/office/officeart/2005/8/layout/default"/>
    <dgm:cxn modelId="{FE768FD0-B6FC-47C3-B58E-65A56F12F6D1}" type="presParOf" srcId="{1D3744EB-6085-4B8A-8950-B154D354D577}" destId="{6081E633-A049-48A8-B2B1-9D494061C005}" srcOrd="20" destOrd="0" presId="urn:microsoft.com/office/officeart/2005/8/layout/default"/>
    <dgm:cxn modelId="{9215B7E7-7E37-4533-B001-BA8FEEA6B61A}" type="presParOf" srcId="{1D3744EB-6085-4B8A-8950-B154D354D577}" destId="{9CC8BCC9-079D-4002-94B5-D4B934DC506E}" srcOrd="21" destOrd="0" presId="urn:microsoft.com/office/officeart/2005/8/layout/default"/>
    <dgm:cxn modelId="{128E6488-AF21-4B94-9FE1-CD41DE567F7F}" type="presParOf" srcId="{1D3744EB-6085-4B8A-8950-B154D354D577}" destId="{D19E8076-1773-4E21-B487-6F24E8579331}" srcOrd="22" destOrd="0" presId="urn:microsoft.com/office/officeart/2005/8/layout/default"/>
    <dgm:cxn modelId="{5A76B297-DD7A-438E-8933-0ECC1B023A4D}" type="presParOf" srcId="{1D3744EB-6085-4B8A-8950-B154D354D577}" destId="{20D72C1D-B10C-4B1C-8C8E-D98F6A4CF6E8}" srcOrd="23" destOrd="0" presId="urn:microsoft.com/office/officeart/2005/8/layout/default"/>
    <dgm:cxn modelId="{8AEABA94-ABD7-4A68-9CA0-BBE3DA39C4B8}" type="presParOf" srcId="{1D3744EB-6085-4B8A-8950-B154D354D577}" destId="{6803AE25-B06E-4CCB-84D1-C1F837B34034}" srcOrd="24" destOrd="0" presId="urn:microsoft.com/office/officeart/2005/8/layout/default"/>
    <dgm:cxn modelId="{E60878A3-A195-43F0-8A10-4F289BAF6C6D}" type="presParOf" srcId="{1D3744EB-6085-4B8A-8950-B154D354D577}" destId="{D251F86F-5B4B-412B-B87E-0D4DFA57C537}" srcOrd="25" destOrd="0" presId="urn:microsoft.com/office/officeart/2005/8/layout/default"/>
    <dgm:cxn modelId="{80EE9941-4C8F-46BA-B7BC-3AFC9D883B62}" type="presParOf" srcId="{1D3744EB-6085-4B8A-8950-B154D354D577}" destId="{3E765EA8-BEC4-4C5C-B67C-BB00D05B4378}" srcOrd="26" destOrd="0" presId="urn:microsoft.com/office/officeart/2005/8/layout/default"/>
    <dgm:cxn modelId="{23E198FE-E71B-4027-B6FB-34DB9789835D}" type="presParOf" srcId="{1D3744EB-6085-4B8A-8950-B154D354D577}" destId="{8BFB8338-69A2-47FE-A53C-0C7EB6494F70}" srcOrd="27" destOrd="0" presId="urn:microsoft.com/office/officeart/2005/8/layout/default"/>
    <dgm:cxn modelId="{623797DF-C989-4E86-BDC1-252BD37606E3}" type="presParOf" srcId="{1D3744EB-6085-4B8A-8950-B154D354D577}" destId="{40F34672-2EEA-40A9-90F4-9FC70B4E00C1}" srcOrd="28" destOrd="0" presId="urn:microsoft.com/office/officeart/2005/8/layout/default"/>
    <dgm:cxn modelId="{AA765A14-3D73-4C3A-93D3-06F9477B24D0}" type="presParOf" srcId="{1D3744EB-6085-4B8A-8950-B154D354D577}" destId="{39CFD441-A120-43F9-8EA0-FAA603AA0338}" srcOrd="29" destOrd="0" presId="urn:microsoft.com/office/officeart/2005/8/layout/default"/>
    <dgm:cxn modelId="{4935411E-D434-4B82-90D2-469FD5804C1A}" type="presParOf" srcId="{1D3744EB-6085-4B8A-8950-B154D354D577}" destId="{A75047B4-8F0B-4EC5-8E60-B6B5B479D452}" srcOrd="30" destOrd="0" presId="urn:microsoft.com/office/officeart/2005/8/layout/default"/>
    <dgm:cxn modelId="{E7855968-5B3C-4C1B-9329-1E80562CDE2D}" type="presParOf" srcId="{1D3744EB-6085-4B8A-8950-B154D354D577}" destId="{BAC6EFF5-F219-47FC-9CD8-726F5DAB69DF}" srcOrd="31" destOrd="0" presId="urn:microsoft.com/office/officeart/2005/8/layout/default"/>
    <dgm:cxn modelId="{78F1F541-5C8D-44DE-93B2-844A3A203A87}" type="presParOf" srcId="{1D3744EB-6085-4B8A-8950-B154D354D577}" destId="{90436C11-47E7-4EB6-92B6-A55319B85D0A}" srcOrd="32" destOrd="0" presId="urn:microsoft.com/office/officeart/2005/8/layout/default"/>
    <dgm:cxn modelId="{119F2A10-17EF-4120-9AA9-DAD01812FD61}" type="presParOf" srcId="{1D3744EB-6085-4B8A-8950-B154D354D577}" destId="{20CA6C42-CE02-446A-96B3-D5808895DCAA}" srcOrd="33" destOrd="0" presId="urn:microsoft.com/office/officeart/2005/8/layout/default"/>
    <dgm:cxn modelId="{CCF80FAE-D782-42EA-A417-20C19705043B}" type="presParOf" srcId="{1D3744EB-6085-4B8A-8950-B154D354D577}" destId="{36B06AD0-B906-4954-BA00-240184EDFC9C}" srcOrd="3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7B434AF-0DCC-48B6-A96A-A69EA6028A46}" type="doc">
      <dgm:prSet loTypeId="urn:microsoft.com/office/officeart/2005/8/layout/h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CO"/>
        </a:p>
      </dgm:t>
    </dgm:pt>
    <dgm:pt modelId="{1270A961-DB7C-4906-852E-DAA8E06DC579}">
      <dgm:prSet phldrT="[Texto]"/>
      <dgm:spPr>
        <a:solidFill>
          <a:schemeClr val="accent3"/>
        </a:solidFill>
      </dgm:spPr>
      <dgm:t>
        <a:bodyPr/>
        <a:lstStyle/>
        <a:p>
          <a:r>
            <a:rPr lang="es-CO" b="1" dirty="0">
              <a:solidFill>
                <a:schemeClr val="bg1"/>
              </a:solidFill>
              <a:latin typeface="Work Sans Light" pitchFamily="2" charset="0"/>
            </a:rPr>
            <a:t>Necesidades corto plazo 2023</a:t>
          </a:r>
        </a:p>
      </dgm:t>
    </dgm:pt>
    <dgm:pt modelId="{5AA329EB-42CB-4239-802F-4F86A917AB04}" type="parTrans" cxnId="{B53B91FC-6E53-4EE8-A5B1-69769FD3AC7E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655A74A3-27C2-4F21-9063-1B94515A7849}" type="sibTrans" cxnId="{B53B91FC-6E53-4EE8-A5B1-69769FD3AC7E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E9C1800B-6437-4EDF-9FC6-ABD293AAF712}">
      <dgm:prSet phldrT="[Texto]"/>
      <dgm:spPr/>
      <dgm:t>
        <a:bodyPr/>
        <a:lstStyle/>
        <a:p>
          <a:r>
            <a:rPr lang="es-CO" dirty="0">
              <a:latin typeface="Work Sans Light" pitchFamily="2" charset="0"/>
            </a:rPr>
            <a:t>Implementación programas iniciales.</a:t>
          </a:r>
        </a:p>
      </dgm:t>
    </dgm:pt>
    <dgm:pt modelId="{4BF8B968-80E7-4C8B-A542-00AA997F45EB}" type="parTrans" cxnId="{D933A917-05EE-4EBF-8025-35CF73633D61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C58D1751-F7BB-43DE-9391-0A0F80658764}" type="sibTrans" cxnId="{D933A917-05EE-4EBF-8025-35CF73633D61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F74F304F-87DF-42A4-840C-F39179885972}">
      <dgm:prSet phldrT="[Texto]"/>
      <dgm:spPr>
        <a:solidFill>
          <a:schemeClr val="accent3"/>
        </a:solidFill>
      </dgm:spPr>
      <dgm:t>
        <a:bodyPr/>
        <a:lstStyle/>
        <a:p>
          <a:r>
            <a:rPr lang="es-CO" b="1" dirty="0">
              <a:solidFill>
                <a:schemeClr val="bg1"/>
              </a:solidFill>
              <a:latin typeface="Work Sans Light" pitchFamily="2" charset="0"/>
            </a:rPr>
            <a:t>Necesidades largo plazo</a:t>
          </a:r>
        </a:p>
      </dgm:t>
    </dgm:pt>
    <dgm:pt modelId="{C616CC8E-B074-48DB-8D80-F0D5C26E1406}" type="parTrans" cxnId="{5F550118-3044-41F4-96BF-7285A73BC74B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9F3D4200-95C2-4F36-9BA2-00E07D1CC14C}" type="sibTrans" cxnId="{5F550118-3044-41F4-96BF-7285A73BC74B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A84AA409-E67A-4D8B-AD07-95CF9AAE95E0}">
      <dgm:prSet phldrT="[Texto]"/>
      <dgm:spPr/>
      <dgm:t>
        <a:bodyPr/>
        <a:lstStyle/>
        <a:p>
          <a:r>
            <a:rPr lang="es-CO" dirty="0">
              <a:latin typeface="Work Sans Light" pitchFamily="2" charset="0"/>
            </a:rPr>
            <a:t>Movilidad entre niveles</a:t>
          </a:r>
        </a:p>
      </dgm:t>
    </dgm:pt>
    <dgm:pt modelId="{C68A7AEF-C085-42ED-9422-46027A2243EA}" type="parTrans" cxnId="{58B34A6A-B4FB-44EA-AD14-06FA45A1D1D0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E44E4A5E-1C24-416B-B809-791200DC3FB1}" type="sibTrans" cxnId="{58B34A6A-B4FB-44EA-AD14-06FA45A1D1D0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C8A6225D-C93C-45AF-BDFB-C7543F59C540}">
      <dgm:prSet phldrT="[Texto]"/>
      <dgm:spPr/>
      <dgm:t>
        <a:bodyPr/>
        <a:lstStyle/>
        <a:p>
          <a:r>
            <a:rPr lang="es-CO" dirty="0">
              <a:latin typeface="Work Sans Light" pitchFamily="2" charset="0"/>
            </a:rPr>
            <a:t>Inclusión de RAP formativos y vía de cualificación</a:t>
          </a:r>
        </a:p>
      </dgm:t>
    </dgm:pt>
    <dgm:pt modelId="{05086FEB-4CB2-4DE2-B990-7009B772FB31}" type="parTrans" cxnId="{6FB57982-B092-47A0-BB88-34D6FF54C32E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B5AB913D-2392-4E57-BD49-F721A2C5753A}" type="sibTrans" cxnId="{6FB57982-B092-47A0-BB88-34D6FF54C32E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4D70CAAF-09E9-4B9E-8384-26CD07D6031A}">
      <dgm:prSet phldrT="[Texto]"/>
      <dgm:spPr/>
      <dgm:t>
        <a:bodyPr/>
        <a:lstStyle/>
        <a:p>
          <a:r>
            <a:rPr lang="es-CO" dirty="0">
              <a:latin typeface="Work Sans Light" pitchFamily="2" charset="0"/>
            </a:rPr>
            <a:t>Parámetros de costeo</a:t>
          </a:r>
        </a:p>
      </dgm:t>
    </dgm:pt>
    <dgm:pt modelId="{77353187-A5CC-4990-8BD8-3ADAC4EAE5BA}" type="parTrans" cxnId="{2935DC9A-D0DE-4E3A-8939-D1FE4632ABF4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71229A39-3816-4818-80E9-0CC7A248C5D9}" type="sibTrans" cxnId="{2935DC9A-D0DE-4E3A-8939-D1FE4632ABF4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CD50A8D9-CE0D-4F13-9E2B-A34D555119C5}">
      <dgm:prSet phldrT="[Texto]"/>
      <dgm:spPr/>
      <dgm:t>
        <a:bodyPr/>
        <a:lstStyle/>
        <a:p>
          <a:r>
            <a:rPr lang="es-CO" dirty="0">
              <a:latin typeface="Work Sans Light" pitchFamily="2" charset="0"/>
            </a:rPr>
            <a:t>Ajuste aplicativo académico administrativo</a:t>
          </a:r>
        </a:p>
      </dgm:t>
    </dgm:pt>
    <dgm:pt modelId="{87F68D57-1E11-49C1-AA89-80BBC310B8B7}" type="parTrans" cxnId="{4754D6A8-67D5-41D3-8AF6-C05F0836031E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E2F3FACD-F4EC-46D2-928D-2FAF361C63A8}" type="sibTrans" cxnId="{4754D6A8-67D5-41D3-8AF6-C05F0836031E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CDE6F5CA-AFD4-467F-9C79-48556D705149}">
      <dgm:prSet phldrT="[Texto]"/>
      <dgm:spPr/>
      <dgm:t>
        <a:bodyPr/>
        <a:lstStyle/>
        <a:p>
          <a:r>
            <a:rPr lang="es-CO" dirty="0">
              <a:latin typeface="Work Sans Light" pitchFamily="2" charset="0"/>
            </a:rPr>
            <a:t>Definir metas 2023</a:t>
          </a:r>
        </a:p>
      </dgm:t>
    </dgm:pt>
    <dgm:pt modelId="{FBB4E8D0-941D-4F8B-A09D-EA6898B41E03}" type="parTrans" cxnId="{23C9F2F4-E791-41D1-8018-2592FD1EBC27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AB599E18-1978-48AB-8AA8-4D45706154CE}" type="sibTrans" cxnId="{23C9F2F4-E791-41D1-8018-2592FD1EBC27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8D15E578-827C-4FB9-B0DD-A3A352FF3127}">
      <dgm:prSet phldrT="[Texto]"/>
      <dgm:spPr/>
      <dgm:t>
        <a:bodyPr/>
        <a:lstStyle/>
        <a:p>
          <a:r>
            <a:rPr lang="es-CO" dirty="0">
              <a:latin typeface="Work Sans Light" pitchFamily="2" charset="0"/>
            </a:rPr>
            <a:t>Incorporar en proyecto de inversión programas del SFT</a:t>
          </a:r>
        </a:p>
      </dgm:t>
    </dgm:pt>
    <dgm:pt modelId="{D4A0D97F-F093-428C-88E4-938AFC5A4069}" type="parTrans" cxnId="{5EE7FCEF-F63F-48B2-AC45-74B87B2D6CFE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BA2F5D57-3E5B-4D84-8EBF-88958424D4E2}" type="sibTrans" cxnId="{5EE7FCEF-F63F-48B2-AC45-74B87B2D6CFE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35956B57-7EC7-4A33-B40C-0793074DD51B}">
      <dgm:prSet phldrT="[Texto]"/>
      <dgm:spPr/>
      <dgm:t>
        <a:bodyPr/>
        <a:lstStyle/>
        <a:p>
          <a:r>
            <a:rPr lang="es-CO" dirty="0">
              <a:latin typeface="Work Sans Light" pitchFamily="2" charset="0"/>
            </a:rPr>
            <a:t>Definir tiempo de ejecución</a:t>
          </a:r>
        </a:p>
      </dgm:t>
    </dgm:pt>
    <dgm:pt modelId="{F6240FC1-8B54-4210-AC46-73E181AC364E}" type="parTrans" cxnId="{D8AD0952-A5F6-415B-8E79-2B43B7B64C72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BDE135F5-D31A-4425-A92F-2BABD5AF4106}" type="sibTrans" cxnId="{D8AD0952-A5F6-415B-8E79-2B43B7B64C72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DE4E748A-267B-416F-85B6-1DFD51492729}">
      <dgm:prSet phldrT="[Texto]"/>
      <dgm:spPr/>
      <dgm:t>
        <a:bodyPr/>
        <a:lstStyle/>
        <a:p>
          <a:r>
            <a:rPr lang="es-CO" dirty="0">
              <a:latin typeface="Work Sans Light" pitchFamily="2" charset="0"/>
            </a:rPr>
            <a:t>Necesidad de cualificación de instructores de planta.</a:t>
          </a:r>
        </a:p>
      </dgm:t>
    </dgm:pt>
    <dgm:pt modelId="{E1BEBDA7-0088-48B2-9C02-B047C3CAB8CC}" type="parTrans" cxnId="{42994078-A5D9-45A4-954F-C9484CDD6A2B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B76C8583-A65E-441A-9824-05E5C856B2D8}" type="sibTrans" cxnId="{42994078-A5D9-45A4-954F-C9484CDD6A2B}">
      <dgm:prSet/>
      <dgm:spPr/>
      <dgm:t>
        <a:bodyPr/>
        <a:lstStyle/>
        <a:p>
          <a:endParaRPr lang="es-CO">
            <a:latin typeface="Work Sans Light" pitchFamily="2" charset="0"/>
          </a:endParaRPr>
        </a:p>
      </dgm:t>
    </dgm:pt>
    <dgm:pt modelId="{84C007D2-C50C-4A86-9EDA-B4C0CF53C148}" type="pres">
      <dgm:prSet presAssocID="{C7B434AF-0DCC-48B6-A96A-A69EA6028A46}" presName="Name0" presStyleCnt="0">
        <dgm:presLayoutVars>
          <dgm:dir/>
          <dgm:animLvl val="lvl"/>
          <dgm:resizeHandles val="exact"/>
        </dgm:presLayoutVars>
      </dgm:prSet>
      <dgm:spPr/>
    </dgm:pt>
    <dgm:pt modelId="{03C85F2D-1D4B-4310-A6A1-BAD69AA5A015}" type="pres">
      <dgm:prSet presAssocID="{1270A961-DB7C-4906-852E-DAA8E06DC579}" presName="composite" presStyleCnt="0"/>
      <dgm:spPr/>
    </dgm:pt>
    <dgm:pt modelId="{4D9BB055-5808-4E0B-A99D-D375C2D16FA7}" type="pres">
      <dgm:prSet presAssocID="{1270A961-DB7C-4906-852E-DAA8E06DC579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D41C2830-A556-4ED0-B54E-EB99C57E034F}" type="pres">
      <dgm:prSet presAssocID="{1270A961-DB7C-4906-852E-DAA8E06DC579}" presName="desTx" presStyleLbl="alignAccFollowNode1" presStyleIdx="0" presStyleCnt="2">
        <dgm:presLayoutVars>
          <dgm:bulletEnabled val="1"/>
        </dgm:presLayoutVars>
      </dgm:prSet>
      <dgm:spPr/>
    </dgm:pt>
    <dgm:pt modelId="{9E0112B2-CF0D-43ED-A6F5-5172EFFF534A}" type="pres">
      <dgm:prSet presAssocID="{655A74A3-27C2-4F21-9063-1B94515A7849}" presName="space" presStyleCnt="0"/>
      <dgm:spPr/>
    </dgm:pt>
    <dgm:pt modelId="{259BA9D3-021A-4F96-BAAE-75D66D0FF997}" type="pres">
      <dgm:prSet presAssocID="{F74F304F-87DF-42A4-840C-F39179885972}" presName="composite" presStyleCnt="0"/>
      <dgm:spPr/>
    </dgm:pt>
    <dgm:pt modelId="{DB859111-EF16-4641-BAE8-997FB72704FB}" type="pres">
      <dgm:prSet presAssocID="{F74F304F-87DF-42A4-840C-F39179885972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2C5F8CBD-FDDD-43F6-8912-A755B6F06F52}" type="pres">
      <dgm:prSet presAssocID="{F74F304F-87DF-42A4-840C-F39179885972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21C18705-F18A-4375-8C08-D5C93AC9058D}" type="presOf" srcId="{C8A6225D-C93C-45AF-BDFB-C7543F59C540}" destId="{2C5F8CBD-FDDD-43F6-8912-A755B6F06F52}" srcOrd="0" destOrd="1" presId="urn:microsoft.com/office/officeart/2005/8/layout/hList1"/>
    <dgm:cxn modelId="{D933A917-05EE-4EBF-8025-35CF73633D61}" srcId="{1270A961-DB7C-4906-852E-DAA8E06DC579}" destId="{E9C1800B-6437-4EDF-9FC6-ABD293AAF712}" srcOrd="0" destOrd="0" parTransId="{4BF8B968-80E7-4C8B-A542-00AA997F45EB}" sibTransId="{C58D1751-F7BB-43DE-9391-0A0F80658764}"/>
    <dgm:cxn modelId="{5F550118-3044-41F4-96BF-7285A73BC74B}" srcId="{C7B434AF-0DCC-48B6-A96A-A69EA6028A46}" destId="{F74F304F-87DF-42A4-840C-F39179885972}" srcOrd="1" destOrd="0" parTransId="{C616CC8E-B074-48DB-8D80-F0D5C26E1406}" sibTransId="{9F3D4200-95C2-4F36-9BA2-00E07D1CC14C}"/>
    <dgm:cxn modelId="{6F6DE423-6A6B-4C18-B8EB-2F8E123E8768}" type="presOf" srcId="{1270A961-DB7C-4906-852E-DAA8E06DC579}" destId="{4D9BB055-5808-4E0B-A99D-D375C2D16FA7}" srcOrd="0" destOrd="0" presId="urn:microsoft.com/office/officeart/2005/8/layout/hList1"/>
    <dgm:cxn modelId="{0A60102E-595D-426B-9B64-F7E7FDAAB41A}" type="presOf" srcId="{A84AA409-E67A-4D8B-AD07-95CF9AAE95E0}" destId="{2C5F8CBD-FDDD-43F6-8912-A755B6F06F52}" srcOrd="0" destOrd="0" presId="urn:microsoft.com/office/officeart/2005/8/layout/hList1"/>
    <dgm:cxn modelId="{70F98037-D0B5-49EA-B65B-BE5549992D85}" type="presOf" srcId="{CDE6F5CA-AFD4-467F-9C79-48556D705149}" destId="{D41C2830-A556-4ED0-B54E-EB99C57E034F}" srcOrd="0" destOrd="1" presId="urn:microsoft.com/office/officeart/2005/8/layout/hList1"/>
    <dgm:cxn modelId="{75785560-A615-4513-95A4-BFEA12676FD9}" type="presOf" srcId="{8D15E578-827C-4FB9-B0DD-A3A352FF3127}" destId="{D41C2830-A556-4ED0-B54E-EB99C57E034F}" srcOrd="0" destOrd="3" presId="urn:microsoft.com/office/officeart/2005/8/layout/hList1"/>
    <dgm:cxn modelId="{70245741-CCD1-483C-9526-10D73AD3520E}" type="presOf" srcId="{E9C1800B-6437-4EDF-9FC6-ABD293AAF712}" destId="{D41C2830-A556-4ED0-B54E-EB99C57E034F}" srcOrd="0" destOrd="0" presId="urn:microsoft.com/office/officeart/2005/8/layout/hList1"/>
    <dgm:cxn modelId="{C8480D45-2418-42AF-8E01-54EFC95EF2BC}" type="presOf" srcId="{DE4E748A-267B-416F-85B6-1DFD51492729}" destId="{2C5F8CBD-FDDD-43F6-8912-A755B6F06F52}" srcOrd="0" destOrd="3" presId="urn:microsoft.com/office/officeart/2005/8/layout/hList1"/>
    <dgm:cxn modelId="{58B34A6A-B4FB-44EA-AD14-06FA45A1D1D0}" srcId="{F74F304F-87DF-42A4-840C-F39179885972}" destId="{A84AA409-E67A-4D8B-AD07-95CF9AAE95E0}" srcOrd="0" destOrd="0" parTransId="{C68A7AEF-C085-42ED-9422-46027A2243EA}" sibTransId="{E44E4A5E-1C24-416B-B809-791200DC3FB1}"/>
    <dgm:cxn modelId="{D8AD0952-A5F6-415B-8E79-2B43B7B64C72}" srcId="{1270A961-DB7C-4906-852E-DAA8E06DC579}" destId="{35956B57-7EC7-4A33-B40C-0793074DD51B}" srcOrd="4" destOrd="0" parTransId="{F6240FC1-8B54-4210-AC46-73E181AC364E}" sibTransId="{BDE135F5-D31A-4425-A92F-2BABD5AF4106}"/>
    <dgm:cxn modelId="{42994078-A5D9-45A4-954F-C9484CDD6A2B}" srcId="{F74F304F-87DF-42A4-840C-F39179885972}" destId="{DE4E748A-267B-416F-85B6-1DFD51492729}" srcOrd="3" destOrd="0" parTransId="{E1BEBDA7-0088-48B2-9C02-B047C3CAB8CC}" sibTransId="{B76C8583-A65E-441A-9824-05E5C856B2D8}"/>
    <dgm:cxn modelId="{6FB57982-B092-47A0-BB88-34D6FF54C32E}" srcId="{F74F304F-87DF-42A4-840C-F39179885972}" destId="{C8A6225D-C93C-45AF-BDFB-C7543F59C540}" srcOrd="1" destOrd="0" parTransId="{05086FEB-4CB2-4DE2-B990-7009B772FB31}" sibTransId="{B5AB913D-2392-4E57-BD49-F721A2C5753A}"/>
    <dgm:cxn modelId="{523F2584-D479-47FF-B9DD-194BD3F2DEB1}" type="presOf" srcId="{CD50A8D9-CE0D-4F13-9E2B-A34D555119C5}" destId="{2C5F8CBD-FDDD-43F6-8912-A755B6F06F52}" srcOrd="0" destOrd="2" presId="urn:microsoft.com/office/officeart/2005/8/layout/hList1"/>
    <dgm:cxn modelId="{E10A5D8E-60C3-4326-9558-10D3B1CA292A}" type="presOf" srcId="{4D70CAAF-09E9-4B9E-8384-26CD07D6031A}" destId="{D41C2830-A556-4ED0-B54E-EB99C57E034F}" srcOrd="0" destOrd="2" presId="urn:microsoft.com/office/officeart/2005/8/layout/hList1"/>
    <dgm:cxn modelId="{2935DC9A-D0DE-4E3A-8939-D1FE4632ABF4}" srcId="{1270A961-DB7C-4906-852E-DAA8E06DC579}" destId="{4D70CAAF-09E9-4B9E-8384-26CD07D6031A}" srcOrd="2" destOrd="0" parTransId="{77353187-A5CC-4990-8BD8-3ADAC4EAE5BA}" sibTransId="{71229A39-3816-4818-80E9-0CC7A248C5D9}"/>
    <dgm:cxn modelId="{4754D6A8-67D5-41D3-8AF6-C05F0836031E}" srcId="{F74F304F-87DF-42A4-840C-F39179885972}" destId="{CD50A8D9-CE0D-4F13-9E2B-A34D555119C5}" srcOrd="2" destOrd="0" parTransId="{87F68D57-1E11-49C1-AA89-80BBC310B8B7}" sibTransId="{E2F3FACD-F4EC-46D2-928D-2FAF361C63A8}"/>
    <dgm:cxn modelId="{280ABEDD-BE93-4247-B231-AD6F75445344}" type="presOf" srcId="{35956B57-7EC7-4A33-B40C-0793074DD51B}" destId="{D41C2830-A556-4ED0-B54E-EB99C57E034F}" srcOrd="0" destOrd="4" presId="urn:microsoft.com/office/officeart/2005/8/layout/hList1"/>
    <dgm:cxn modelId="{A6B331EB-77E6-450B-A52A-5E13443EBA5E}" type="presOf" srcId="{C7B434AF-0DCC-48B6-A96A-A69EA6028A46}" destId="{84C007D2-C50C-4A86-9EDA-B4C0CF53C148}" srcOrd="0" destOrd="0" presId="urn:microsoft.com/office/officeart/2005/8/layout/hList1"/>
    <dgm:cxn modelId="{5EE7FCEF-F63F-48B2-AC45-74B87B2D6CFE}" srcId="{1270A961-DB7C-4906-852E-DAA8E06DC579}" destId="{8D15E578-827C-4FB9-B0DD-A3A352FF3127}" srcOrd="3" destOrd="0" parTransId="{D4A0D97F-F093-428C-88E4-938AFC5A4069}" sibTransId="{BA2F5D57-3E5B-4D84-8EBF-88958424D4E2}"/>
    <dgm:cxn modelId="{23C9F2F4-E791-41D1-8018-2592FD1EBC27}" srcId="{1270A961-DB7C-4906-852E-DAA8E06DC579}" destId="{CDE6F5CA-AFD4-467F-9C79-48556D705149}" srcOrd="1" destOrd="0" parTransId="{FBB4E8D0-941D-4F8B-A09D-EA6898B41E03}" sibTransId="{AB599E18-1978-48AB-8AA8-4D45706154CE}"/>
    <dgm:cxn modelId="{4933EFF7-33A3-4E07-B52F-F215CED8EE81}" type="presOf" srcId="{F74F304F-87DF-42A4-840C-F39179885972}" destId="{DB859111-EF16-4641-BAE8-997FB72704FB}" srcOrd="0" destOrd="0" presId="urn:microsoft.com/office/officeart/2005/8/layout/hList1"/>
    <dgm:cxn modelId="{B53B91FC-6E53-4EE8-A5B1-69769FD3AC7E}" srcId="{C7B434AF-0DCC-48B6-A96A-A69EA6028A46}" destId="{1270A961-DB7C-4906-852E-DAA8E06DC579}" srcOrd="0" destOrd="0" parTransId="{5AA329EB-42CB-4239-802F-4F86A917AB04}" sibTransId="{655A74A3-27C2-4F21-9063-1B94515A7849}"/>
    <dgm:cxn modelId="{97F01A93-3D1D-4819-B425-0BA6BD17001A}" type="presParOf" srcId="{84C007D2-C50C-4A86-9EDA-B4C0CF53C148}" destId="{03C85F2D-1D4B-4310-A6A1-BAD69AA5A015}" srcOrd="0" destOrd="0" presId="urn:microsoft.com/office/officeart/2005/8/layout/hList1"/>
    <dgm:cxn modelId="{C9ABF089-D9AC-4DFC-8D7E-CDD21B7F3269}" type="presParOf" srcId="{03C85F2D-1D4B-4310-A6A1-BAD69AA5A015}" destId="{4D9BB055-5808-4E0B-A99D-D375C2D16FA7}" srcOrd="0" destOrd="0" presId="urn:microsoft.com/office/officeart/2005/8/layout/hList1"/>
    <dgm:cxn modelId="{74A727B0-6A8D-4B71-80AF-6BDE057DD022}" type="presParOf" srcId="{03C85F2D-1D4B-4310-A6A1-BAD69AA5A015}" destId="{D41C2830-A556-4ED0-B54E-EB99C57E034F}" srcOrd="1" destOrd="0" presId="urn:microsoft.com/office/officeart/2005/8/layout/hList1"/>
    <dgm:cxn modelId="{71A7CD03-D8FF-4FF4-9170-8DBE541538B8}" type="presParOf" srcId="{84C007D2-C50C-4A86-9EDA-B4C0CF53C148}" destId="{9E0112B2-CF0D-43ED-A6F5-5172EFFF534A}" srcOrd="1" destOrd="0" presId="urn:microsoft.com/office/officeart/2005/8/layout/hList1"/>
    <dgm:cxn modelId="{5F23A71E-1524-48FB-B818-35EC888FC436}" type="presParOf" srcId="{84C007D2-C50C-4A86-9EDA-B4C0CF53C148}" destId="{259BA9D3-021A-4F96-BAAE-75D66D0FF997}" srcOrd="2" destOrd="0" presId="urn:microsoft.com/office/officeart/2005/8/layout/hList1"/>
    <dgm:cxn modelId="{519A618E-2F88-4743-8109-CBBA10F0463C}" type="presParOf" srcId="{259BA9D3-021A-4F96-BAAE-75D66D0FF997}" destId="{DB859111-EF16-4641-BAE8-997FB72704FB}" srcOrd="0" destOrd="0" presId="urn:microsoft.com/office/officeart/2005/8/layout/hList1"/>
    <dgm:cxn modelId="{5AA0E372-E06F-41AC-B3F8-4E5798C9140A}" type="presParOf" srcId="{259BA9D3-021A-4F96-BAAE-75D66D0FF997}" destId="{2C5F8CBD-FDDD-43F6-8912-A755B6F06F5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AFB47A-8255-4973-AF45-C1C0B6FFDC59}">
      <dsp:nvSpPr>
        <dsp:cNvPr id="0" name=""/>
        <dsp:cNvSpPr/>
      </dsp:nvSpPr>
      <dsp:spPr>
        <a:xfrm>
          <a:off x="2866" y="258343"/>
          <a:ext cx="1523238" cy="60929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 dirty="0">
              <a:latin typeface="Work Sans Light" pitchFamily="2" charset="0"/>
            </a:rPr>
            <a:t>1</a:t>
          </a:r>
        </a:p>
      </dsp:txBody>
      <dsp:txXfrm>
        <a:off x="2866" y="258343"/>
        <a:ext cx="1523238" cy="609295"/>
      </dsp:txXfrm>
    </dsp:sp>
    <dsp:sp modelId="{2957A753-155A-478B-8D5D-6170614093D6}">
      <dsp:nvSpPr>
        <dsp:cNvPr id="0" name=""/>
        <dsp:cNvSpPr/>
      </dsp:nvSpPr>
      <dsp:spPr>
        <a:xfrm>
          <a:off x="2866" y="867639"/>
          <a:ext cx="1523238" cy="122975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spc="-3" dirty="0">
              <a:latin typeface="Work Sans Light" pitchFamily="2" charset="0"/>
              <a:cs typeface="Arial"/>
              <a:sym typeface="Helvetica Neue"/>
            </a:rPr>
            <a:t>Marco</a:t>
          </a:r>
          <a:r>
            <a:rPr lang="es-ES" sz="1400" kern="1200" spc="-36" dirty="0">
              <a:latin typeface="Work Sans Light" pitchFamily="2" charset="0"/>
              <a:cs typeface="Arial"/>
              <a:sym typeface="Helvetica Neue"/>
            </a:rPr>
            <a:t> </a:t>
          </a:r>
          <a:r>
            <a:rPr lang="es-ES" sz="1400" kern="1200" spc="-10" dirty="0">
              <a:latin typeface="Work Sans Light" pitchFamily="2" charset="0"/>
              <a:cs typeface="Arial"/>
              <a:sym typeface="Helvetica Neue"/>
            </a:rPr>
            <a:t>Nacional de         Cualificaciones</a:t>
          </a:r>
          <a:endParaRPr lang="es-CO" sz="1400" kern="1200" dirty="0">
            <a:latin typeface="Work Sans Light" pitchFamily="2" charset="0"/>
          </a:endParaRPr>
        </a:p>
      </dsp:txBody>
      <dsp:txXfrm>
        <a:off x="2866" y="867639"/>
        <a:ext cx="1523238" cy="1229759"/>
      </dsp:txXfrm>
    </dsp:sp>
    <dsp:sp modelId="{58F178F8-5CA4-420E-BCB2-C0F92BFD7138}">
      <dsp:nvSpPr>
        <dsp:cNvPr id="0" name=""/>
        <dsp:cNvSpPr/>
      </dsp:nvSpPr>
      <dsp:spPr>
        <a:xfrm>
          <a:off x="1739359" y="258343"/>
          <a:ext cx="1523238" cy="60929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>
              <a:latin typeface="Work Sans Light" pitchFamily="2" charset="0"/>
            </a:rPr>
            <a:t>2</a:t>
          </a:r>
        </a:p>
      </dsp:txBody>
      <dsp:txXfrm>
        <a:off x="1739359" y="258343"/>
        <a:ext cx="1523238" cy="609295"/>
      </dsp:txXfrm>
    </dsp:sp>
    <dsp:sp modelId="{F2A7FE70-6FF7-40A8-9AE7-32AF5CED172A}">
      <dsp:nvSpPr>
        <dsp:cNvPr id="0" name=""/>
        <dsp:cNvSpPr/>
      </dsp:nvSpPr>
      <dsp:spPr>
        <a:xfrm>
          <a:off x="1739359" y="867639"/>
          <a:ext cx="1523238" cy="122975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400" kern="1200" spc="-10" dirty="0">
              <a:latin typeface="Work Sans Light" pitchFamily="2" charset="0"/>
              <a:cs typeface="Arial"/>
              <a:sym typeface="Helvetica Neue"/>
            </a:rPr>
            <a:t>Esquema</a:t>
          </a:r>
          <a:r>
            <a:rPr lang="es-CO" sz="1400" kern="1200" spc="-20" dirty="0">
              <a:latin typeface="Work Sans Light" pitchFamily="2" charset="0"/>
              <a:cs typeface="Arial"/>
              <a:sym typeface="Helvetica Neue"/>
            </a:rPr>
            <a:t> </a:t>
          </a:r>
          <a:r>
            <a:rPr lang="es-CO" sz="1400" kern="1200" spc="-10" dirty="0">
              <a:latin typeface="Work Sans Light" pitchFamily="2" charset="0"/>
              <a:cs typeface="Arial"/>
              <a:sym typeface="Helvetica Neue"/>
            </a:rPr>
            <a:t>de  Movilidad  Educativa </a:t>
          </a:r>
          <a:r>
            <a:rPr lang="es-CO" sz="1400" kern="1200" spc="-3" dirty="0">
              <a:latin typeface="Work Sans Light" pitchFamily="2" charset="0"/>
              <a:cs typeface="Arial"/>
              <a:sym typeface="Helvetica Neue"/>
            </a:rPr>
            <a:t>y  </a:t>
          </a:r>
          <a:r>
            <a:rPr lang="es-CO" sz="1400" kern="1200" spc="-10" dirty="0">
              <a:latin typeface="Work Sans Light" pitchFamily="2" charset="0"/>
              <a:cs typeface="Arial"/>
              <a:sym typeface="Helvetica Neue"/>
            </a:rPr>
            <a:t>Formativa</a:t>
          </a:r>
          <a:endParaRPr lang="es-CO" sz="1400" kern="1200" dirty="0">
            <a:latin typeface="Work Sans Light" pitchFamily="2" charset="0"/>
          </a:endParaRPr>
        </a:p>
      </dsp:txBody>
      <dsp:txXfrm>
        <a:off x="1739359" y="867639"/>
        <a:ext cx="1523238" cy="1229759"/>
      </dsp:txXfrm>
    </dsp:sp>
    <dsp:sp modelId="{21584268-9B91-4E4C-A668-FCC54E7A11EF}">
      <dsp:nvSpPr>
        <dsp:cNvPr id="0" name=""/>
        <dsp:cNvSpPr/>
      </dsp:nvSpPr>
      <dsp:spPr>
        <a:xfrm>
          <a:off x="3475851" y="258343"/>
          <a:ext cx="1523238" cy="60929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>
              <a:latin typeface="Work Sans Light" pitchFamily="2" charset="0"/>
            </a:rPr>
            <a:t>3</a:t>
          </a:r>
        </a:p>
      </dsp:txBody>
      <dsp:txXfrm>
        <a:off x="3475851" y="258343"/>
        <a:ext cx="1523238" cy="609295"/>
      </dsp:txXfrm>
    </dsp:sp>
    <dsp:sp modelId="{99520B8E-52EB-4655-9AF6-09CF0E679252}">
      <dsp:nvSpPr>
        <dsp:cNvPr id="0" name=""/>
        <dsp:cNvSpPr/>
      </dsp:nvSpPr>
      <dsp:spPr>
        <a:xfrm>
          <a:off x="3475851" y="867639"/>
          <a:ext cx="1523238" cy="122975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spc="-7">
              <a:latin typeface="Work Sans Light" pitchFamily="2" charset="0"/>
              <a:cs typeface="Arial"/>
              <a:sym typeface="Helvetica Neue"/>
            </a:rPr>
            <a:t>Subsistema  </a:t>
          </a:r>
          <a:r>
            <a:rPr lang="es-ES" sz="1400" kern="1200" spc="-3">
              <a:latin typeface="Work Sans Light" pitchFamily="2" charset="0"/>
              <a:cs typeface="Arial"/>
              <a:sym typeface="Helvetica Neue"/>
            </a:rPr>
            <a:t>Ase</a:t>
          </a:r>
          <a:r>
            <a:rPr lang="es-ES" sz="1400" kern="1200" spc="-7">
              <a:latin typeface="Work Sans Light" pitchFamily="2" charset="0"/>
              <a:cs typeface="Arial"/>
              <a:sym typeface="Helvetica Neue"/>
            </a:rPr>
            <a:t>g</a:t>
          </a:r>
          <a:r>
            <a:rPr lang="es-ES" sz="1400" kern="1200" spc="-3">
              <a:latin typeface="Work Sans Light" pitchFamily="2" charset="0"/>
              <a:cs typeface="Arial"/>
              <a:sym typeface="Helvetica Neue"/>
            </a:rPr>
            <a:t>u</a:t>
          </a:r>
          <a:r>
            <a:rPr lang="es-ES" sz="1400" kern="1200" spc="-13">
              <a:latin typeface="Work Sans Light" pitchFamily="2" charset="0"/>
              <a:cs typeface="Arial"/>
              <a:sym typeface="Helvetica Neue"/>
            </a:rPr>
            <a:t>r</a:t>
          </a:r>
          <a:r>
            <a:rPr lang="es-ES" sz="1400" kern="1200" spc="-3">
              <a:latin typeface="Work Sans Light" pitchFamily="2" charset="0"/>
              <a:cs typeface="Arial"/>
              <a:sym typeface="Helvetica Neue"/>
            </a:rPr>
            <a:t>a</a:t>
          </a:r>
          <a:r>
            <a:rPr lang="es-ES" sz="1400" kern="1200">
              <a:latin typeface="Work Sans Light" pitchFamily="2" charset="0"/>
              <a:cs typeface="Arial"/>
              <a:sym typeface="Helvetica Neue"/>
            </a:rPr>
            <a:t>m</a:t>
          </a:r>
          <a:r>
            <a:rPr lang="es-ES" sz="1400" kern="1200" spc="-3">
              <a:latin typeface="Work Sans Light" pitchFamily="2" charset="0"/>
              <a:cs typeface="Arial"/>
              <a:sym typeface="Helvetica Neue"/>
            </a:rPr>
            <a:t>ien</a:t>
          </a:r>
          <a:r>
            <a:rPr lang="es-ES" sz="1400" kern="1200" spc="-10">
              <a:latin typeface="Work Sans Light" pitchFamily="2" charset="0"/>
              <a:cs typeface="Arial"/>
              <a:sym typeface="Helvetica Neue"/>
            </a:rPr>
            <a:t>t</a:t>
          </a:r>
          <a:r>
            <a:rPr lang="es-ES" sz="1400" kern="1200" spc="-3">
              <a:latin typeface="Work Sans Light" pitchFamily="2" charset="0"/>
              <a:cs typeface="Arial"/>
              <a:sym typeface="Helvetica Neue"/>
            </a:rPr>
            <a:t>o  </a:t>
          </a:r>
          <a:r>
            <a:rPr lang="es-ES" sz="1400" kern="1200" spc="-7">
              <a:latin typeface="Work Sans Light" pitchFamily="2" charset="0"/>
              <a:cs typeface="Arial"/>
              <a:sym typeface="Helvetica Neue"/>
            </a:rPr>
            <a:t>de </a:t>
          </a:r>
          <a:r>
            <a:rPr lang="es-ES" sz="1400" kern="1200" spc="-3">
              <a:latin typeface="Work Sans Light" pitchFamily="2" charset="0"/>
              <a:cs typeface="Arial"/>
              <a:sym typeface="Helvetica Neue"/>
            </a:rPr>
            <a:t>la</a:t>
          </a:r>
          <a:r>
            <a:rPr lang="es-ES" sz="1400" kern="1200" spc="-43">
              <a:latin typeface="Work Sans Light" pitchFamily="2" charset="0"/>
              <a:cs typeface="Arial"/>
              <a:sym typeface="Helvetica Neue"/>
            </a:rPr>
            <a:t> </a:t>
          </a:r>
          <a:r>
            <a:rPr lang="es-ES" sz="1400" kern="1200" spc="-7">
              <a:latin typeface="Work Sans Light" pitchFamily="2" charset="0"/>
              <a:cs typeface="Arial"/>
              <a:sym typeface="Helvetica Neue"/>
            </a:rPr>
            <a:t>Calidad Formación</a:t>
          </a:r>
          <a:endParaRPr lang="es-CO" sz="1400" kern="1200">
            <a:latin typeface="Work Sans Light" pitchFamily="2" charset="0"/>
          </a:endParaRPr>
        </a:p>
      </dsp:txBody>
      <dsp:txXfrm>
        <a:off x="3475851" y="867639"/>
        <a:ext cx="1523238" cy="1229759"/>
      </dsp:txXfrm>
    </dsp:sp>
    <dsp:sp modelId="{68E207DB-210B-41AB-B9EB-489DED34C3B2}">
      <dsp:nvSpPr>
        <dsp:cNvPr id="0" name=""/>
        <dsp:cNvSpPr/>
      </dsp:nvSpPr>
      <dsp:spPr>
        <a:xfrm>
          <a:off x="5212343" y="258343"/>
          <a:ext cx="1523238" cy="60929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>
              <a:latin typeface="Work Sans Light" pitchFamily="2" charset="0"/>
            </a:rPr>
            <a:t>4</a:t>
          </a:r>
        </a:p>
      </dsp:txBody>
      <dsp:txXfrm>
        <a:off x="5212343" y="258343"/>
        <a:ext cx="1523238" cy="609295"/>
      </dsp:txXfrm>
    </dsp:sp>
    <dsp:sp modelId="{F1807F48-E542-4539-8E25-D7F440FFABEC}">
      <dsp:nvSpPr>
        <dsp:cNvPr id="0" name=""/>
        <dsp:cNvSpPr/>
      </dsp:nvSpPr>
      <dsp:spPr>
        <a:xfrm>
          <a:off x="5212343" y="867639"/>
          <a:ext cx="1523238" cy="122975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spc="-7" dirty="0">
              <a:latin typeface="Work Sans Light" pitchFamily="2" charset="0"/>
              <a:cs typeface="Arial"/>
              <a:sym typeface="Helvetica Neue"/>
            </a:rPr>
            <a:t>Plataforma</a:t>
          </a:r>
          <a:r>
            <a:rPr lang="es-ES" sz="1400" kern="1200" spc="-33" dirty="0">
              <a:latin typeface="Work Sans Light" pitchFamily="2" charset="0"/>
              <a:cs typeface="Arial"/>
              <a:sym typeface="Helvetica Neue"/>
            </a:rPr>
            <a:t> </a:t>
          </a:r>
          <a:r>
            <a:rPr lang="es-ES" sz="1400" kern="1200" spc="-7" dirty="0">
              <a:latin typeface="Work Sans Light" pitchFamily="2" charset="0"/>
              <a:cs typeface="Arial"/>
              <a:sym typeface="Helvetica Neue"/>
            </a:rPr>
            <a:t>de  Información  </a:t>
          </a:r>
          <a:r>
            <a:rPr lang="es-ES" sz="1400" kern="1200" spc="-10" dirty="0">
              <a:latin typeface="Work Sans Light" pitchFamily="2" charset="0"/>
              <a:cs typeface="Arial"/>
              <a:sym typeface="Helvetica Neue"/>
            </a:rPr>
            <a:t>del</a:t>
          </a:r>
          <a:r>
            <a:rPr lang="es-ES" sz="1400" kern="1200" spc="-43" dirty="0">
              <a:latin typeface="Work Sans Light" pitchFamily="2" charset="0"/>
              <a:cs typeface="Arial"/>
              <a:sym typeface="Helvetica Neue"/>
            </a:rPr>
            <a:t> </a:t>
          </a:r>
          <a:r>
            <a:rPr lang="es-ES" sz="1400" kern="1200" spc="-3" dirty="0">
              <a:latin typeface="Work Sans Light" pitchFamily="2" charset="0"/>
              <a:cs typeface="Arial"/>
              <a:sym typeface="Helvetica Neue"/>
            </a:rPr>
            <a:t>SNC</a:t>
          </a:r>
          <a:endParaRPr lang="es-CO" sz="1400" kern="1200" dirty="0">
            <a:latin typeface="Work Sans Light" pitchFamily="2" charset="0"/>
          </a:endParaRPr>
        </a:p>
      </dsp:txBody>
      <dsp:txXfrm>
        <a:off x="5212343" y="867639"/>
        <a:ext cx="1523238" cy="1229759"/>
      </dsp:txXfrm>
    </dsp:sp>
    <dsp:sp modelId="{E70A9DF1-8BA8-441F-8281-03BB96C49EFE}">
      <dsp:nvSpPr>
        <dsp:cNvPr id="0" name=""/>
        <dsp:cNvSpPr/>
      </dsp:nvSpPr>
      <dsp:spPr>
        <a:xfrm>
          <a:off x="6948835" y="258343"/>
          <a:ext cx="1523238" cy="60929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>
              <a:latin typeface="Work Sans Light" pitchFamily="2" charset="0"/>
            </a:rPr>
            <a:t>5</a:t>
          </a:r>
        </a:p>
      </dsp:txBody>
      <dsp:txXfrm>
        <a:off x="6948835" y="258343"/>
        <a:ext cx="1523238" cy="609295"/>
      </dsp:txXfrm>
    </dsp:sp>
    <dsp:sp modelId="{238EDCAF-9DED-4ECA-B039-E985831186B2}">
      <dsp:nvSpPr>
        <dsp:cNvPr id="0" name=""/>
        <dsp:cNvSpPr/>
      </dsp:nvSpPr>
      <dsp:spPr>
        <a:xfrm>
          <a:off x="6948835" y="867639"/>
          <a:ext cx="1523238" cy="122975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spc="-7">
              <a:latin typeface="Work Sans Light" pitchFamily="2" charset="0"/>
              <a:cs typeface="Arial"/>
              <a:sym typeface="Helvetica Neue"/>
            </a:rPr>
            <a:t>Subsistema</a:t>
          </a:r>
          <a:r>
            <a:rPr lang="es-ES" sz="1400" kern="1200" spc="-26">
              <a:latin typeface="Work Sans Light" pitchFamily="2" charset="0"/>
              <a:cs typeface="Arial"/>
              <a:sym typeface="Helvetica Neue"/>
            </a:rPr>
            <a:t> </a:t>
          </a:r>
          <a:r>
            <a:rPr lang="es-ES" sz="1400" kern="1200" spc="-7">
              <a:latin typeface="Work Sans Light" pitchFamily="2" charset="0"/>
              <a:cs typeface="Arial"/>
              <a:sym typeface="Helvetica Neue"/>
            </a:rPr>
            <a:t>de  Normalización </a:t>
          </a:r>
          <a:r>
            <a:rPr lang="es-ES" sz="1400" kern="1200" spc="-10">
              <a:latin typeface="Work Sans Light" pitchFamily="2" charset="0"/>
              <a:cs typeface="Arial"/>
              <a:sym typeface="Helvetica Neue"/>
            </a:rPr>
            <a:t>de        </a:t>
          </a:r>
          <a:r>
            <a:rPr lang="es-ES" sz="1400" kern="1200" spc="-7">
              <a:latin typeface="Work Sans Light" pitchFamily="2" charset="0"/>
              <a:cs typeface="Arial"/>
              <a:sym typeface="Helvetica Neue"/>
            </a:rPr>
            <a:t>Competencias</a:t>
          </a:r>
          <a:endParaRPr lang="es-CO" sz="1400" kern="1200">
            <a:latin typeface="Work Sans Light" pitchFamily="2" charset="0"/>
          </a:endParaRPr>
        </a:p>
      </dsp:txBody>
      <dsp:txXfrm>
        <a:off x="6948835" y="867639"/>
        <a:ext cx="1523238" cy="1229759"/>
      </dsp:txXfrm>
    </dsp:sp>
    <dsp:sp modelId="{D17FDA1C-B44D-4516-AE65-1C7C400A12C2}">
      <dsp:nvSpPr>
        <dsp:cNvPr id="0" name=""/>
        <dsp:cNvSpPr/>
      </dsp:nvSpPr>
      <dsp:spPr>
        <a:xfrm>
          <a:off x="8685327" y="258343"/>
          <a:ext cx="1523238" cy="60929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>
              <a:latin typeface="Work Sans Light" pitchFamily="2" charset="0"/>
            </a:rPr>
            <a:t>6</a:t>
          </a:r>
        </a:p>
      </dsp:txBody>
      <dsp:txXfrm>
        <a:off x="8685327" y="258343"/>
        <a:ext cx="1523238" cy="609295"/>
      </dsp:txXfrm>
    </dsp:sp>
    <dsp:sp modelId="{DB3C1159-CB38-4D2E-AAB6-74E75FBC8433}">
      <dsp:nvSpPr>
        <dsp:cNvPr id="0" name=""/>
        <dsp:cNvSpPr/>
      </dsp:nvSpPr>
      <dsp:spPr>
        <a:xfrm>
          <a:off x="8685327" y="867639"/>
          <a:ext cx="1523238" cy="122975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spc="-7">
              <a:latin typeface="Work Sans Light" pitchFamily="2" charset="0"/>
              <a:cs typeface="Arial"/>
              <a:sym typeface="Helvetica Neue"/>
            </a:rPr>
            <a:t>Subsistema de  Evaluación </a:t>
          </a:r>
          <a:r>
            <a:rPr lang="es-ES" sz="1400" kern="1200" spc="-3">
              <a:latin typeface="Work Sans Light" pitchFamily="2" charset="0"/>
              <a:cs typeface="Arial"/>
              <a:sym typeface="Helvetica Neue"/>
            </a:rPr>
            <a:t>y  </a:t>
          </a:r>
          <a:r>
            <a:rPr lang="es-ES" sz="1400" kern="1200" spc="-7">
              <a:latin typeface="Work Sans Light" pitchFamily="2" charset="0"/>
              <a:cs typeface="Arial"/>
              <a:sym typeface="Helvetica Neue"/>
            </a:rPr>
            <a:t>Certificación de  Competencias</a:t>
          </a:r>
          <a:endParaRPr lang="es-CO" sz="1400" kern="1200">
            <a:latin typeface="Work Sans Light" pitchFamily="2" charset="0"/>
          </a:endParaRPr>
        </a:p>
      </dsp:txBody>
      <dsp:txXfrm>
        <a:off x="8685327" y="867639"/>
        <a:ext cx="1523238" cy="12297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0E20A8-468D-4D91-BD8E-0BC446E44C4C}">
      <dsp:nvSpPr>
        <dsp:cNvPr id="0" name=""/>
        <dsp:cNvSpPr/>
      </dsp:nvSpPr>
      <dsp:spPr>
        <a:xfrm rot="10800000">
          <a:off x="1495143" y="1730"/>
          <a:ext cx="5022436" cy="920373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585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s-CO" sz="1800" b="0" i="0" u="none" strike="noStrike" kern="1200" cap="none" spc="0" normalizeH="0" baseline="0" noProof="0">
              <a:ln/>
              <a:effectLst/>
              <a:uLnTx/>
              <a:uFillTx/>
              <a:latin typeface="Work Sans Light" pitchFamily="2" charset="0"/>
              <a:ea typeface="Roboto"/>
              <a:cs typeface="Arial" panose="020B0604020202020204" pitchFamily="34" charset="0"/>
              <a:sym typeface="Roboto"/>
            </a:rPr>
            <a:t>Vincula todos los niveles de la educación y la formación.</a:t>
          </a:r>
          <a:endParaRPr lang="es-CO" sz="1800" b="0" kern="1200" dirty="0">
            <a:latin typeface="Work Sans Light" pitchFamily="2" charset="0"/>
          </a:endParaRPr>
        </a:p>
      </dsp:txBody>
      <dsp:txXfrm rot="10800000">
        <a:off x="1725236" y="1730"/>
        <a:ext cx="4792343" cy="920373"/>
      </dsp:txXfrm>
    </dsp:sp>
    <dsp:sp modelId="{98102944-0E5E-4005-9C63-99DEDCDBC3F5}">
      <dsp:nvSpPr>
        <dsp:cNvPr id="0" name=""/>
        <dsp:cNvSpPr/>
      </dsp:nvSpPr>
      <dsp:spPr>
        <a:xfrm>
          <a:off x="819009" y="1730"/>
          <a:ext cx="920373" cy="92037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2F908F-CFCC-4A08-B80F-9B4A71F4CEE5}">
      <dsp:nvSpPr>
        <dsp:cNvPr id="0" name=""/>
        <dsp:cNvSpPr/>
      </dsp:nvSpPr>
      <dsp:spPr>
        <a:xfrm rot="10800000">
          <a:off x="1495143" y="1196841"/>
          <a:ext cx="5022436" cy="920373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585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s-CO" sz="1800" b="0" i="0" u="none" strike="noStrike" kern="1200" cap="none" spc="0" normalizeH="0" baseline="0" noProof="0" dirty="0">
              <a:ln/>
              <a:effectLst/>
              <a:uLnTx/>
              <a:uFillTx/>
              <a:latin typeface="Work Sans Light" pitchFamily="2" charset="0"/>
              <a:ea typeface="Roboto"/>
              <a:cs typeface="Arial" panose="020B0604020202020204" pitchFamily="34" charset="0"/>
              <a:sym typeface="Roboto"/>
            </a:rPr>
            <a:t>Involucra tres dimensiones mutuamente relacionadas: técnica, social y política.</a:t>
          </a:r>
          <a:endParaRPr lang="es-CO" sz="1800" b="0" kern="1200" dirty="0">
            <a:latin typeface="Work Sans Light" pitchFamily="2" charset="0"/>
          </a:endParaRPr>
        </a:p>
      </dsp:txBody>
      <dsp:txXfrm rot="10800000">
        <a:off x="1725236" y="1196841"/>
        <a:ext cx="4792343" cy="920373"/>
      </dsp:txXfrm>
    </dsp:sp>
    <dsp:sp modelId="{E6C62CAC-1AA0-4607-B076-4C81CB52606A}">
      <dsp:nvSpPr>
        <dsp:cNvPr id="0" name=""/>
        <dsp:cNvSpPr/>
      </dsp:nvSpPr>
      <dsp:spPr>
        <a:xfrm>
          <a:off x="819009" y="1196841"/>
          <a:ext cx="920373" cy="92037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E45380-5455-4710-8EDC-36F53C3BF85F}">
      <dsp:nvSpPr>
        <dsp:cNvPr id="0" name=""/>
        <dsp:cNvSpPr/>
      </dsp:nvSpPr>
      <dsp:spPr>
        <a:xfrm rot="10800000">
          <a:off x="1495143" y="2391953"/>
          <a:ext cx="5022436" cy="920373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585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Arial" panose="020B0604020202020204" pitchFamily="34" charset="0"/>
            <a:buNone/>
          </a:pPr>
          <a:r>
            <a:rPr kumimoji="0" lang="es-CO" sz="1800" b="0" i="0" u="none" strike="noStrike" kern="1200" cap="none" spc="0" normalizeH="0" baseline="0" noProof="0" dirty="0">
              <a:ln/>
              <a:effectLst/>
              <a:uLnTx/>
              <a:uFillTx/>
              <a:latin typeface="Work Sans Light" pitchFamily="2" charset="0"/>
              <a:ea typeface="Roboto"/>
              <a:cs typeface="Arial" panose="020B0604020202020204" pitchFamily="34" charset="0"/>
              <a:sym typeface="Roboto"/>
            </a:rPr>
            <a:t>Sus características son: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Arial" panose="020B0604020202020204" pitchFamily="34" charset="0"/>
            <a:buNone/>
          </a:pPr>
          <a:r>
            <a:rPr lang="es-CO" sz="1800" b="0" kern="1200" dirty="0">
              <a:latin typeface="Work Sans Light" pitchFamily="2" charset="0"/>
              <a:ea typeface="Roboto"/>
              <a:cs typeface="Arial" panose="020B0604020202020204" pitchFamily="34" charset="0"/>
              <a:sym typeface="Roboto"/>
            </a:rPr>
            <a:t>Inclusivo, Flexible, </a:t>
          </a:r>
          <a:r>
            <a:rPr kumimoji="0" lang="es-CO" sz="1800" b="0" i="0" u="none" strike="noStrike" kern="1200" cap="none" spc="0" normalizeH="0" baseline="0" noProof="0" dirty="0">
              <a:ln/>
              <a:effectLst/>
              <a:uLnTx/>
              <a:uFillTx/>
              <a:latin typeface="Work Sans Light" pitchFamily="2" charset="0"/>
              <a:ea typeface="Roboto"/>
              <a:cs typeface="Arial" panose="020B0604020202020204" pitchFamily="34" charset="0"/>
              <a:sym typeface="Roboto"/>
            </a:rPr>
            <a:t>No </a:t>
          </a:r>
          <a:r>
            <a:rPr kumimoji="0" lang="es-CO" sz="1800" b="0" i="0" u="none" strike="noStrike" kern="1200" cap="none" spc="0" normalizeH="0" baseline="0" noProof="0" dirty="0" err="1">
              <a:ln/>
              <a:effectLst/>
              <a:uLnTx/>
              <a:uFillTx/>
              <a:latin typeface="Work Sans Light" pitchFamily="2" charset="0"/>
              <a:ea typeface="Roboto"/>
              <a:cs typeface="Arial" panose="020B0604020202020204" pitchFamily="34" charset="0"/>
              <a:sym typeface="Roboto"/>
            </a:rPr>
            <a:t>abarcativo</a:t>
          </a:r>
          <a:endParaRPr lang="es-CO" sz="1800" b="0" kern="1200" dirty="0">
            <a:latin typeface="Work Sans Light" pitchFamily="2" charset="0"/>
          </a:endParaRPr>
        </a:p>
      </dsp:txBody>
      <dsp:txXfrm rot="10800000">
        <a:off x="1725236" y="2391953"/>
        <a:ext cx="4792343" cy="920373"/>
      </dsp:txXfrm>
    </dsp:sp>
    <dsp:sp modelId="{012CEC13-877D-49C3-A178-6D900012A9FE}">
      <dsp:nvSpPr>
        <dsp:cNvPr id="0" name=""/>
        <dsp:cNvSpPr/>
      </dsp:nvSpPr>
      <dsp:spPr>
        <a:xfrm>
          <a:off x="819009" y="2391953"/>
          <a:ext cx="920373" cy="920373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420C95-FA88-4D65-BE33-642DBF91F7A1}">
      <dsp:nvSpPr>
        <dsp:cNvPr id="0" name=""/>
        <dsp:cNvSpPr/>
      </dsp:nvSpPr>
      <dsp:spPr>
        <a:xfrm>
          <a:off x="236511" y="345580"/>
          <a:ext cx="888838" cy="7739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043E74-ECA9-4FF7-9DD3-4B361F1FEAD6}">
      <dsp:nvSpPr>
        <dsp:cNvPr id="0" name=""/>
        <dsp:cNvSpPr/>
      </dsp:nvSpPr>
      <dsp:spPr>
        <a:xfrm>
          <a:off x="3471" y="1203418"/>
          <a:ext cx="1423804" cy="63558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>
              <a:latin typeface="Work Sans Medium" pitchFamily="2" charset="0"/>
            </a:rPr>
            <a:t>Conocimientos </a:t>
          </a:r>
        </a:p>
      </dsp:txBody>
      <dsp:txXfrm>
        <a:off x="22087" y="1222034"/>
        <a:ext cx="1386572" cy="598355"/>
      </dsp:txXfrm>
    </dsp:sp>
    <dsp:sp modelId="{B528A5BC-21AD-44A0-A5CC-EAC54E5C3D5F}">
      <dsp:nvSpPr>
        <dsp:cNvPr id="0" name=""/>
        <dsp:cNvSpPr/>
      </dsp:nvSpPr>
      <dsp:spPr>
        <a:xfrm>
          <a:off x="1505720" y="561482"/>
          <a:ext cx="380370" cy="3421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500" kern="1200">
            <a:latin typeface="Work Sans Medium" pitchFamily="2" charset="0"/>
          </a:endParaRPr>
        </a:p>
      </dsp:txBody>
      <dsp:txXfrm>
        <a:off x="1505720" y="629906"/>
        <a:ext cx="277734" cy="205272"/>
      </dsp:txXfrm>
    </dsp:sp>
    <dsp:sp modelId="{618B93BD-646C-4CE6-9B69-FFE55920F32C}">
      <dsp:nvSpPr>
        <dsp:cNvPr id="0" name=""/>
        <dsp:cNvSpPr/>
      </dsp:nvSpPr>
      <dsp:spPr>
        <a:xfrm>
          <a:off x="2212122" y="345580"/>
          <a:ext cx="888838" cy="7739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F90F6-5EF8-426E-B264-AFBDF2FAC3AB}">
      <dsp:nvSpPr>
        <dsp:cNvPr id="0" name=""/>
        <dsp:cNvSpPr/>
      </dsp:nvSpPr>
      <dsp:spPr>
        <a:xfrm>
          <a:off x="1979082" y="1203418"/>
          <a:ext cx="1423804" cy="63558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>
              <a:latin typeface="Work Sans Medium" pitchFamily="2" charset="0"/>
            </a:rPr>
            <a:t>Destrezas</a:t>
          </a:r>
        </a:p>
      </dsp:txBody>
      <dsp:txXfrm>
        <a:off x="1997698" y="1222034"/>
        <a:ext cx="1386572" cy="598355"/>
      </dsp:txXfrm>
    </dsp:sp>
    <dsp:sp modelId="{45FAAB86-A6D2-4668-9034-1053B2490E10}">
      <dsp:nvSpPr>
        <dsp:cNvPr id="0" name=""/>
        <dsp:cNvSpPr/>
      </dsp:nvSpPr>
      <dsp:spPr>
        <a:xfrm>
          <a:off x="3481331" y="561482"/>
          <a:ext cx="380370" cy="3421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500" kern="1200">
            <a:latin typeface="Work Sans Medium" pitchFamily="2" charset="0"/>
          </a:endParaRPr>
        </a:p>
      </dsp:txBody>
      <dsp:txXfrm>
        <a:off x="3481331" y="629906"/>
        <a:ext cx="277734" cy="205272"/>
      </dsp:txXfrm>
    </dsp:sp>
    <dsp:sp modelId="{0BDC8F2B-13E8-47D8-BE90-ECA33BDE296E}">
      <dsp:nvSpPr>
        <dsp:cNvPr id="0" name=""/>
        <dsp:cNvSpPr/>
      </dsp:nvSpPr>
      <dsp:spPr>
        <a:xfrm>
          <a:off x="4187733" y="345580"/>
          <a:ext cx="888838" cy="7739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F1DB32-F787-467C-A23C-35F4F62963D1}">
      <dsp:nvSpPr>
        <dsp:cNvPr id="0" name=""/>
        <dsp:cNvSpPr/>
      </dsp:nvSpPr>
      <dsp:spPr>
        <a:xfrm>
          <a:off x="3954693" y="1203418"/>
          <a:ext cx="1423804" cy="63558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>
              <a:latin typeface="Work Sans Medium" pitchFamily="2" charset="0"/>
            </a:rPr>
            <a:t>Actitudes</a:t>
          </a:r>
        </a:p>
      </dsp:txBody>
      <dsp:txXfrm>
        <a:off x="3973309" y="1222034"/>
        <a:ext cx="1386572" cy="5983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F43F94-4D5F-45A6-918D-C2B407017929}">
      <dsp:nvSpPr>
        <dsp:cNvPr id="0" name=""/>
        <dsp:cNvSpPr/>
      </dsp:nvSpPr>
      <dsp:spPr>
        <a:xfrm>
          <a:off x="4944" y="0"/>
          <a:ext cx="1657759" cy="4830233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>
              <a:solidFill>
                <a:schemeClr val="tx1"/>
              </a:solidFill>
              <a:latin typeface="Work Sans Light" pitchFamily="2" charset="0"/>
              <a:cs typeface="Arial" panose="020B0604020202020204" pitchFamily="34" charset="0"/>
            </a:rPr>
            <a:t>Fomenta una  visión integradora a partir de la identificación  de las necesidades y particularidades regionales, reconociendo las diferentes maneras de aprender.</a:t>
          </a:r>
          <a:endParaRPr lang="es-CO" sz="1400" kern="1200" dirty="0">
            <a:solidFill>
              <a:schemeClr val="tx1"/>
            </a:solidFill>
            <a:latin typeface="Work Sans Light" pitchFamily="2" charset="0"/>
          </a:endParaRPr>
        </a:p>
      </dsp:txBody>
      <dsp:txXfrm>
        <a:off x="4944" y="1932093"/>
        <a:ext cx="1657759" cy="1932093"/>
      </dsp:txXfrm>
    </dsp:sp>
    <dsp:sp modelId="{888D22A8-1775-426D-907E-7AE55BA2D2EA}">
      <dsp:nvSpPr>
        <dsp:cNvPr id="0" name=""/>
        <dsp:cNvSpPr/>
      </dsp:nvSpPr>
      <dsp:spPr>
        <a:xfrm>
          <a:off x="247632" y="192115"/>
          <a:ext cx="1096181" cy="113149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BAA02D-F962-4E05-A544-0FF4DC667C70}">
      <dsp:nvSpPr>
        <dsp:cNvPr id="0" name=""/>
        <dsp:cNvSpPr/>
      </dsp:nvSpPr>
      <dsp:spPr>
        <a:xfrm>
          <a:off x="1712436" y="0"/>
          <a:ext cx="1657759" cy="4830233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>
              <a:solidFill>
                <a:schemeClr val="tx1"/>
              </a:solidFill>
              <a:latin typeface="Work Sans Light" pitchFamily="2" charset="0"/>
              <a:cs typeface="Arial" panose="020B0604020202020204" pitchFamily="34" charset="0"/>
            </a:rPr>
            <a:t>Contribuye a la movilidad de las personas en las diferentes regiones del país,  fomentando la progresión educativa, formativa y laboral y la comparabilidad Internacional. </a:t>
          </a:r>
          <a:endParaRPr lang="es-CO" sz="1400" kern="1200" dirty="0">
            <a:solidFill>
              <a:schemeClr val="tx1"/>
            </a:solidFill>
            <a:latin typeface="Work Sans Light" pitchFamily="2" charset="0"/>
          </a:endParaRPr>
        </a:p>
      </dsp:txBody>
      <dsp:txXfrm>
        <a:off x="1712436" y="1932093"/>
        <a:ext cx="1657759" cy="1932093"/>
      </dsp:txXfrm>
    </dsp:sp>
    <dsp:sp modelId="{36F7984F-D419-4F61-8D5D-9C7F4A4932AF}">
      <dsp:nvSpPr>
        <dsp:cNvPr id="0" name=""/>
        <dsp:cNvSpPr/>
      </dsp:nvSpPr>
      <dsp:spPr>
        <a:xfrm>
          <a:off x="1955124" y="192115"/>
          <a:ext cx="1096181" cy="113149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A7D148-0CD6-447D-BAC1-08C3FE853100}">
      <dsp:nvSpPr>
        <dsp:cNvPr id="0" name=""/>
        <dsp:cNvSpPr/>
      </dsp:nvSpPr>
      <dsp:spPr>
        <a:xfrm>
          <a:off x="3419928" y="0"/>
          <a:ext cx="1657759" cy="4830233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>
              <a:solidFill>
                <a:schemeClr val="tx1"/>
              </a:solidFill>
              <a:latin typeface="Work Sans Light" pitchFamily="2" charset="0"/>
              <a:cs typeface="Arial" panose="020B0604020202020204" pitchFamily="34" charset="0"/>
            </a:rPr>
            <a:t>Contribuye al cierre de brechas de talento humano con base en  la identificación de las realidades  de los territorios y las regiones</a:t>
          </a:r>
          <a:endParaRPr lang="es-CO" sz="1400" kern="1200" dirty="0">
            <a:solidFill>
              <a:schemeClr val="tx1"/>
            </a:solidFill>
            <a:latin typeface="Work Sans Light" pitchFamily="2" charset="0"/>
          </a:endParaRPr>
        </a:p>
      </dsp:txBody>
      <dsp:txXfrm>
        <a:off x="3419928" y="1932093"/>
        <a:ext cx="1657759" cy="1932093"/>
      </dsp:txXfrm>
    </dsp:sp>
    <dsp:sp modelId="{7C4EA6B5-662A-4DAC-92F4-D7952E2D5CF2}">
      <dsp:nvSpPr>
        <dsp:cNvPr id="0" name=""/>
        <dsp:cNvSpPr/>
      </dsp:nvSpPr>
      <dsp:spPr>
        <a:xfrm>
          <a:off x="3662616" y="192115"/>
          <a:ext cx="1096181" cy="1131492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C5200B-8111-49D7-9435-589BDDA44300}">
      <dsp:nvSpPr>
        <dsp:cNvPr id="0" name=""/>
        <dsp:cNvSpPr/>
      </dsp:nvSpPr>
      <dsp:spPr>
        <a:xfrm>
          <a:off x="5127420" y="0"/>
          <a:ext cx="1657759" cy="4830233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>
              <a:solidFill>
                <a:schemeClr val="tx1"/>
              </a:solidFill>
              <a:latin typeface="Work Sans Light" pitchFamily="2" charset="0"/>
              <a:cs typeface="Arial" panose="020B0604020202020204" pitchFamily="34" charset="0"/>
            </a:rPr>
            <a:t>Promueve la pertinencia y calidad de las Cualificaciones en relación con las necesidades presentes y futuras de la sociedad, los sectores  económicos, la productividad y competitividad del país</a:t>
          </a:r>
          <a:endParaRPr lang="es-CO" sz="1400" kern="1200" dirty="0">
            <a:solidFill>
              <a:schemeClr val="tx1"/>
            </a:solidFill>
            <a:latin typeface="Work Sans Light" pitchFamily="2" charset="0"/>
          </a:endParaRPr>
        </a:p>
      </dsp:txBody>
      <dsp:txXfrm>
        <a:off x="5127420" y="1932093"/>
        <a:ext cx="1657759" cy="1932093"/>
      </dsp:txXfrm>
    </dsp:sp>
    <dsp:sp modelId="{A15146D4-D249-4FF8-89EF-A71CB73B960A}">
      <dsp:nvSpPr>
        <dsp:cNvPr id="0" name=""/>
        <dsp:cNvSpPr/>
      </dsp:nvSpPr>
      <dsp:spPr>
        <a:xfrm>
          <a:off x="5370108" y="192115"/>
          <a:ext cx="1096181" cy="1131492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B938F-976E-478D-B32D-2F4C251C1169}">
      <dsp:nvSpPr>
        <dsp:cNvPr id="0" name=""/>
        <dsp:cNvSpPr/>
      </dsp:nvSpPr>
      <dsp:spPr>
        <a:xfrm>
          <a:off x="6834912" y="0"/>
          <a:ext cx="1657759" cy="4830233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>
              <a:solidFill>
                <a:schemeClr val="tx1"/>
              </a:solidFill>
              <a:latin typeface="Work Sans Light" pitchFamily="2" charset="0"/>
              <a:cs typeface="Arial" panose="020B0604020202020204" pitchFamily="34" charset="0"/>
            </a:rPr>
            <a:t>Promueve sinergias regionales y nacionales entre los actores del sector productivo, educativo, formativo, social y de gobierno, en pro del desarrollo y  fortalecimiento del talento humano.</a:t>
          </a:r>
          <a:endParaRPr lang="es-CO" sz="1400" kern="1200" dirty="0">
            <a:solidFill>
              <a:schemeClr val="tx1"/>
            </a:solidFill>
            <a:latin typeface="Work Sans Light" pitchFamily="2" charset="0"/>
          </a:endParaRPr>
        </a:p>
      </dsp:txBody>
      <dsp:txXfrm>
        <a:off x="6834912" y="1932093"/>
        <a:ext cx="1657759" cy="1932093"/>
      </dsp:txXfrm>
    </dsp:sp>
    <dsp:sp modelId="{B6CACFF4-E57E-4466-B8CA-6E915F48CDA3}">
      <dsp:nvSpPr>
        <dsp:cNvPr id="0" name=""/>
        <dsp:cNvSpPr/>
      </dsp:nvSpPr>
      <dsp:spPr>
        <a:xfrm>
          <a:off x="7077600" y="192115"/>
          <a:ext cx="1096181" cy="1131492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6597F5-7D5F-4084-A98A-72C45BE5206B}">
      <dsp:nvSpPr>
        <dsp:cNvPr id="0" name=""/>
        <dsp:cNvSpPr/>
      </dsp:nvSpPr>
      <dsp:spPr>
        <a:xfrm>
          <a:off x="8542404" y="0"/>
          <a:ext cx="1657759" cy="4830233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>
              <a:solidFill>
                <a:schemeClr val="tx1"/>
              </a:solidFill>
              <a:latin typeface="Work Sans Light" pitchFamily="2" charset="0"/>
              <a:cs typeface="Arial" panose="020B0604020202020204" pitchFamily="34" charset="0"/>
            </a:rPr>
            <a:t>Facilita la transparencia de las Cualificaciones en el sistema educativo y formativo, y su reconocimiento en el mercado de trabajo.</a:t>
          </a:r>
          <a:endParaRPr lang="es-CO" sz="1400" kern="1200" dirty="0">
            <a:solidFill>
              <a:schemeClr val="tx1"/>
            </a:solidFill>
            <a:latin typeface="Work Sans Light" pitchFamily="2" charset="0"/>
          </a:endParaRPr>
        </a:p>
      </dsp:txBody>
      <dsp:txXfrm>
        <a:off x="8542404" y="1932093"/>
        <a:ext cx="1657759" cy="1932093"/>
      </dsp:txXfrm>
    </dsp:sp>
    <dsp:sp modelId="{549F6E85-EC6B-4C2A-9B95-F54BE427FF5D}">
      <dsp:nvSpPr>
        <dsp:cNvPr id="0" name=""/>
        <dsp:cNvSpPr/>
      </dsp:nvSpPr>
      <dsp:spPr>
        <a:xfrm>
          <a:off x="8785092" y="192115"/>
          <a:ext cx="1096181" cy="1131492"/>
        </a:xfrm>
        <a:prstGeom prst="ellipse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6E7CDF-6A40-44DA-AD00-B4A6E64864C9}">
      <dsp:nvSpPr>
        <dsp:cNvPr id="0" name=""/>
        <dsp:cNvSpPr/>
      </dsp:nvSpPr>
      <dsp:spPr>
        <a:xfrm>
          <a:off x="10249896" y="0"/>
          <a:ext cx="1657759" cy="4830233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>
              <a:solidFill>
                <a:schemeClr val="tx1"/>
              </a:solidFill>
              <a:latin typeface="Work Sans Light" pitchFamily="2" charset="0"/>
              <a:cs typeface="Arial" panose="020B0604020202020204" pitchFamily="34" charset="0"/>
            </a:rPr>
            <a:t>Facilita la articulación de los diferentes Niveles de Cualificación y Vías de Cualificación.</a:t>
          </a:r>
          <a:endParaRPr lang="es-CO" sz="1400" kern="1200" dirty="0">
            <a:solidFill>
              <a:schemeClr val="tx1"/>
            </a:solidFill>
            <a:latin typeface="Work Sans Light" pitchFamily="2" charset="0"/>
          </a:endParaRPr>
        </a:p>
      </dsp:txBody>
      <dsp:txXfrm>
        <a:off x="10249896" y="1932093"/>
        <a:ext cx="1657759" cy="1932093"/>
      </dsp:txXfrm>
    </dsp:sp>
    <dsp:sp modelId="{E9F0BD27-2E2B-4F50-915A-8B9AF33F365C}">
      <dsp:nvSpPr>
        <dsp:cNvPr id="0" name=""/>
        <dsp:cNvSpPr/>
      </dsp:nvSpPr>
      <dsp:spPr>
        <a:xfrm>
          <a:off x="10492585" y="192115"/>
          <a:ext cx="1096181" cy="1131492"/>
        </a:xfrm>
        <a:prstGeom prst="ellipse">
          <a:avLst/>
        </a:prstGeom>
        <a:blipFill>
          <a:blip xmlns:r="http://schemas.openxmlformats.org/officeDocument/2006/relationships"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3D918B-3F07-4F5D-B054-EB6F37328053}">
      <dsp:nvSpPr>
        <dsp:cNvPr id="0" name=""/>
        <dsp:cNvSpPr/>
      </dsp:nvSpPr>
      <dsp:spPr>
        <a:xfrm>
          <a:off x="438364" y="3988748"/>
          <a:ext cx="10959592" cy="724534"/>
        </a:xfrm>
        <a:prstGeom prst="leftRightArrow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AE133A-F218-4C45-970E-8E253BF6A484}">
      <dsp:nvSpPr>
        <dsp:cNvPr id="0" name=""/>
        <dsp:cNvSpPr/>
      </dsp:nvSpPr>
      <dsp:spPr>
        <a:xfrm>
          <a:off x="50" y="156949"/>
          <a:ext cx="4821486" cy="89022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latin typeface="Work Sans Light" pitchFamily="2" charset="0"/>
            </a:rPr>
            <a:t>Subsistema de Formación para el trabajo SFT</a:t>
          </a:r>
        </a:p>
      </dsp:txBody>
      <dsp:txXfrm>
        <a:off x="50" y="156949"/>
        <a:ext cx="4821486" cy="890228"/>
      </dsp:txXfrm>
    </dsp:sp>
    <dsp:sp modelId="{20781530-C17B-439A-8978-4FCF1C431F0E}">
      <dsp:nvSpPr>
        <dsp:cNvPr id="0" name=""/>
        <dsp:cNvSpPr/>
      </dsp:nvSpPr>
      <dsp:spPr>
        <a:xfrm>
          <a:off x="50" y="1047177"/>
          <a:ext cx="4821486" cy="424926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Work Sans Light" pitchFamily="2" charset="0"/>
            </a:rPr>
            <a:t>Conjunto de normas, políticas, instituciones, actores, procesos, instrumentos y acciones para cualificar a las personas con pertinencia, calidad y oportunidad, mediante </a:t>
          </a:r>
          <a:r>
            <a:rPr lang="es-ES" sz="1800" b="1" kern="1200" dirty="0">
              <a:latin typeface="Work Sans Light" pitchFamily="2" charset="0"/>
            </a:rPr>
            <a:t>programas de Formación para el Trabajo</a:t>
          </a:r>
          <a:r>
            <a:rPr lang="es-ES" sz="1800" kern="1200" dirty="0">
              <a:latin typeface="Work Sans Light" pitchFamily="2" charset="0"/>
            </a:rPr>
            <a:t> diseñados teniendo como referente los </a:t>
          </a:r>
          <a:r>
            <a:rPr lang="es-ES" sz="1800" b="1" kern="1200" dirty="0">
              <a:latin typeface="Work Sans Light" pitchFamily="2" charset="0"/>
            </a:rPr>
            <a:t>catálogos sectoriales de cualificaciones</a:t>
          </a:r>
          <a:r>
            <a:rPr lang="es-ES" sz="1800" kern="1200" dirty="0">
              <a:latin typeface="Work Sans Light" pitchFamily="2" charset="0"/>
            </a:rPr>
            <a:t>, siguiendo los lineamientos del Sistema Nacional de Cualificaciones - SNC, y conforme con los niveles del Marco Nacional de Cualificaciones - MNC. </a:t>
          </a:r>
          <a:endParaRPr lang="es-CO" sz="1800" kern="1200" dirty="0">
            <a:latin typeface="Work Sans Light" pitchFamily="2" charset="0"/>
          </a:endParaRPr>
        </a:p>
      </dsp:txBody>
      <dsp:txXfrm>
        <a:off x="50" y="1047177"/>
        <a:ext cx="4821486" cy="4249260"/>
      </dsp:txXfrm>
    </dsp:sp>
    <dsp:sp modelId="{17D74BBC-17A9-40C4-BE71-0B6430050CFA}">
      <dsp:nvSpPr>
        <dsp:cNvPr id="0" name=""/>
        <dsp:cNvSpPr/>
      </dsp:nvSpPr>
      <dsp:spPr>
        <a:xfrm>
          <a:off x="5496545" y="156949"/>
          <a:ext cx="4821486" cy="89022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Work Sans Light" pitchFamily="2" charset="0"/>
            </a:rPr>
            <a:t>Aseguramiento de la Calidad del Subsistema de Formación para el Trabajo - ACFT.</a:t>
          </a:r>
          <a:endParaRPr lang="es-CO" sz="1800" b="1" kern="1200" dirty="0">
            <a:latin typeface="Work Sans Light" pitchFamily="2" charset="0"/>
          </a:endParaRPr>
        </a:p>
      </dsp:txBody>
      <dsp:txXfrm>
        <a:off x="5496545" y="156949"/>
        <a:ext cx="4821486" cy="890228"/>
      </dsp:txXfrm>
    </dsp:sp>
    <dsp:sp modelId="{F41F2821-DE21-46DE-8351-D2C31E1A8F6D}">
      <dsp:nvSpPr>
        <dsp:cNvPr id="0" name=""/>
        <dsp:cNvSpPr/>
      </dsp:nvSpPr>
      <dsp:spPr>
        <a:xfrm>
          <a:off x="5496545" y="1047177"/>
          <a:ext cx="4821486" cy="424926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Work Sans Light" pitchFamily="2" charset="0"/>
            </a:rPr>
            <a:t>Conjunto de políticas, normas, condiciones y mecanismos destinados:</a:t>
          </a:r>
          <a:endParaRPr lang="es-CO" sz="1800" kern="1200" dirty="0">
            <a:latin typeface="Work Sans Light" pitchFamily="2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Work Sans Light" pitchFamily="2" charset="0"/>
            </a:rPr>
            <a:t>(i) al logro y la promoción de la excelencia en los resultados de los programas de la formación para el trabajo y su impacto social en las personas certificadas, </a:t>
          </a:r>
          <a:endParaRPr lang="es-CO" sz="1800" kern="1200" dirty="0">
            <a:latin typeface="Work Sans Light" pitchFamily="2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Work Sans Light" pitchFamily="2" charset="0"/>
            </a:rPr>
            <a:t>(</a:t>
          </a:r>
          <a:r>
            <a:rPr lang="es-ES" sz="1800" kern="1200" dirty="0" err="1">
              <a:latin typeface="Work Sans Light" pitchFamily="2" charset="0"/>
            </a:rPr>
            <a:t>ii</a:t>
          </a:r>
          <a:r>
            <a:rPr lang="es-ES" sz="1800" kern="1200" dirty="0">
              <a:latin typeface="Work Sans Light" pitchFamily="2" charset="0"/>
            </a:rPr>
            <a:t>) el reconocimiento en el mercado laboral de los certificados del Subsistema de Formación para el Trabajo - SFT, </a:t>
          </a:r>
          <a:endParaRPr lang="es-CO" sz="1800" kern="1200" dirty="0">
            <a:latin typeface="Work Sans Light" pitchFamily="2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Work Sans Light" pitchFamily="2" charset="0"/>
            </a:rPr>
            <a:t>(</a:t>
          </a:r>
          <a:r>
            <a:rPr lang="es-ES" sz="1800" kern="1200" dirty="0" err="1">
              <a:latin typeface="Work Sans Light" pitchFamily="2" charset="0"/>
            </a:rPr>
            <a:t>iii</a:t>
          </a:r>
          <a:r>
            <a:rPr lang="es-ES" sz="1800" kern="1200" dirty="0">
              <a:latin typeface="Work Sans Light" pitchFamily="2" charset="0"/>
            </a:rPr>
            <a:t>) la mejora continua en la gestión, implementación e impacto de los resultados de los programas del Subsistema de Formación para el Trabajo. </a:t>
          </a:r>
          <a:endParaRPr lang="es-CO" sz="1800" kern="1200" dirty="0">
            <a:latin typeface="Work Sans Light" pitchFamily="2" charset="0"/>
          </a:endParaRPr>
        </a:p>
      </dsp:txBody>
      <dsp:txXfrm>
        <a:off x="5496545" y="1047177"/>
        <a:ext cx="4821486" cy="42492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C0DFC7-FBB0-47A2-9889-CDC9283A64D7}">
      <dsp:nvSpPr>
        <dsp:cNvPr id="0" name=""/>
        <dsp:cNvSpPr/>
      </dsp:nvSpPr>
      <dsp:spPr>
        <a:xfrm>
          <a:off x="1866740" y="1009940"/>
          <a:ext cx="3962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629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800" b="0" kern="1200">
            <a:solidFill>
              <a:schemeClr val="tx1"/>
            </a:solidFill>
            <a:latin typeface="Work Sans Light" pitchFamily="2" charset="0"/>
          </a:endParaRPr>
        </a:p>
      </dsp:txBody>
      <dsp:txXfrm>
        <a:off x="2054216" y="1053523"/>
        <a:ext cx="21344" cy="4273"/>
      </dsp:txXfrm>
    </dsp:sp>
    <dsp:sp modelId="{2A8327EF-A274-4FA2-B11C-E87758975D99}">
      <dsp:nvSpPr>
        <dsp:cNvPr id="0" name=""/>
        <dsp:cNvSpPr/>
      </dsp:nvSpPr>
      <dsp:spPr>
        <a:xfrm>
          <a:off x="12468" y="498838"/>
          <a:ext cx="1856072" cy="1113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>
              <a:latin typeface="Work Sans Light" pitchFamily="2" charset="0"/>
            </a:rPr>
            <a:t>Participación en el diseño de cualificaciones</a:t>
          </a:r>
        </a:p>
      </dsp:txBody>
      <dsp:txXfrm>
        <a:off x="12468" y="498838"/>
        <a:ext cx="1856072" cy="1113643"/>
      </dsp:txXfrm>
    </dsp:sp>
    <dsp:sp modelId="{CCD88CAC-3EB6-4D51-B42B-F3FC6239A593}">
      <dsp:nvSpPr>
        <dsp:cNvPr id="0" name=""/>
        <dsp:cNvSpPr/>
      </dsp:nvSpPr>
      <dsp:spPr>
        <a:xfrm>
          <a:off x="4149709" y="1009940"/>
          <a:ext cx="3962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629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b="0" kern="1200">
            <a:latin typeface="Work Sans Light" pitchFamily="2" charset="0"/>
          </a:endParaRPr>
        </a:p>
      </dsp:txBody>
      <dsp:txXfrm>
        <a:off x="4337185" y="1053523"/>
        <a:ext cx="21344" cy="4273"/>
      </dsp:txXfrm>
    </dsp:sp>
    <dsp:sp modelId="{FDBB00BE-9251-4900-A629-41B06390F029}">
      <dsp:nvSpPr>
        <dsp:cNvPr id="0" name=""/>
        <dsp:cNvSpPr/>
      </dsp:nvSpPr>
      <dsp:spPr>
        <a:xfrm>
          <a:off x="2295437" y="498838"/>
          <a:ext cx="1856072" cy="1113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>
              <a:latin typeface="Work Sans Light" pitchFamily="2" charset="0"/>
            </a:rPr>
            <a:t>Diseño de programas por cualificaciones</a:t>
          </a:r>
        </a:p>
      </dsp:txBody>
      <dsp:txXfrm>
        <a:off x="2295437" y="498838"/>
        <a:ext cx="1856072" cy="1113643"/>
      </dsp:txXfrm>
    </dsp:sp>
    <dsp:sp modelId="{31D710E3-F7BD-4D54-8741-ADBD8DDFB7A8}">
      <dsp:nvSpPr>
        <dsp:cNvPr id="0" name=""/>
        <dsp:cNvSpPr/>
      </dsp:nvSpPr>
      <dsp:spPr>
        <a:xfrm>
          <a:off x="6432678" y="1009940"/>
          <a:ext cx="3962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629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b="0" kern="1200">
            <a:latin typeface="Work Sans Light" pitchFamily="2" charset="0"/>
          </a:endParaRPr>
        </a:p>
      </dsp:txBody>
      <dsp:txXfrm>
        <a:off x="6620154" y="1053523"/>
        <a:ext cx="21344" cy="4273"/>
      </dsp:txXfrm>
    </dsp:sp>
    <dsp:sp modelId="{9760659C-8F8F-4152-BD53-31464A67D102}">
      <dsp:nvSpPr>
        <dsp:cNvPr id="0" name=""/>
        <dsp:cNvSpPr/>
      </dsp:nvSpPr>
      <dsp:spPr>
        <a:xfrm>
          <a:off x="4578406" y="498838"/>
          <a:ext cx="1856072" cy="1113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>
              <a:latin typeface="Work Sans Light" pitchFamily="2" charset="0"/>
            </a:rPr>
            <a:t>Procedimiento de diseño curricular por cualificaciones</a:t>
          </a:r>
        </a:p>
      </dsp:txBody>
      <dsp:txXfrm>
        <a:off x="4578406" y="498838"/>
        <a:ext cx="1856072" cy="1113643"/>
      </dsp:txXfrm>
    </dsp:sp>
    <dsp:sp modelId="{235DB7C8-CE34-45F9-ABD1-02B07151164D}">
      <dsp:nvSpPr>
        <dsp:cNvPr id="0" name=""/>
        <dsp:cNvSpPr/>
      </dsp:nvSpPr>
      <dsp:spPr>
        <a:xfrm>
          <a:off x="8715647" y="1009940"/>
          <a:ext cx="3962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629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b="0" kern="1200">
            <a:latin typeface="Work Sans Light" pitchFamily="2" charset="0"/>
          </a:endParaRPr>
        </a:p>
      </dsp:txBody>
      <dsp:txXfrm>
        <a:off x="8903123" y="1053523"/>
        <a:ext cx="21344" cy="4273"/>
      </dsp:txXfrm>
    </dsp:sp>
    <dsp:sp modelId="{A4F18E7A-E713-4CD7-84AA-26D044397B37}">
      <dsp:nvSpPr>
        <dsp:cNvPr id="0" name=""/>
        <dsp:cNvSpPr/>
      </dsp:nvSpPr>
      <dsp:spPr>
        <a:xfrm>
          <a:off x="6861375" y="498838"/>
          <a:ext cx="1856072" cy="1113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>
              <a:latin typeface="Work Sans Light" pitchFamily="2" charset="0"/>
            </a:rPr>
            <a:t>Cartilla de diseño por cualificaciones</a:t>
          </a:r>
        </a:p>
      </dsp:txBody>
      <dsp:txXfrm>
        <a:off x="6861375" y="498838"/>
        <a:ext cx="1856072" cy="1113643"/>
      </dsp:txXfrm>
    </dsp:sp>
    <dsp:sp modelId="{17AE0A17-084F-4BF3-B0F0-D2611220D4AE}">
      <dsp:nvSpPr>
        <dsp:cNvPr id="0" name=""/>
        <dsp:cNvSpPr/>
      </dsp:nvSpPr>
      <dsp:spPr>
        <a:xfrm>
          <a:off x="940504" y="1610682"/>
          <a:ext cx="9131875" cy="396296"/>
        </a:xfrm>
        <a:custGeom>
          <a:avLst/>
          <a:gdLst/>
          <a:ahLst/>
          <a:cxnLst/>
          <a:rect l="0" t="0" r="0" b="0"/>
          <a:pathLst>
            <a:path>
              <a:moveTo>
                <a:pt x="9131875" y="0"/>
              </a:moveTo>
              <a:lnTo>
                <a:pt x="9131875" y="215248"/>
              </a:lnTo>
              <a:lnTo>
                <a:pt x="0" y="215248"/>
              </a:lnTo>
              <a:lnTo>
                <a:pt x="0" y="396296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b="0" kern="1200">
            <a:latin typeface="Work Sans Light" pitchFamily="2" charset="0"/>
          </a:endParaRPr>
        </a:p>
      </dsp:txBody>
      <dsp:txXfrm>
        <a:off x="5277896" y="1806693"/>
        <a:ext cx="457092" cy="4273"/>
      </dsp:txXfrm>
    </dsp:sp>
    <dsp:sp modelId="{94E2DB40-136E-4263-A624-E53739BFDCE0}">
      <dsp:nvSpPr>
        <dsp:cNvPr id="0" name=""/>
        <dsp:cNvSpPr/>
      </dsp:nvSpPr>
      <dsp:spPr>
        <a:xfrm>
          <a:off x="9144344" y="498838"/>
          <a:ext cx="1856072" cy="1113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>
              <a:latin typeface="Work Sans Light" pitchFamily="2" charset="0"/>
            </a:rPr>
            <a:t>Socialización del procedimiento de diseño a entidades de formación para el trabajo</a:t>
          </a:r>
        </a:p>
      </dsp:txBody>
      <dsp:txXfrm>
        <a:off x="9144344" y="498838"/>
        <a:ext cx="1856072" cy="1113643"/>
      </dsp:txXfrm>
    </dsp:sp>
    <dsp:sp modelId="{635CAF8C-72E5-4BA2-AEE7-5A8B2C5C77AF}">
      <dsp:nvSpPr>
        <dsp:cNvPr id="0" name=""/>
        <dsp:cNvSpPr/>
      </dsp:nvSpPr>
      <dsp:spPr>
        <a:xfrm>
          <a:off x="1866740" y="2550480"/>
          <a:ext cx="3962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629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kern="1200">
            <a:latin typeface="Work Sans Light" pitchFamily="2" charset="0"/>
          </a:endParaRPr>
        </a:p>
      </dsp:txBody>
      <dsp:txXfrm>
        <a:off x="2054216" y="2594063"/>
        <a:ext cx="21344" cy="4273"/>
      </dsp:txXfrm>
    </dsp:sp>
    <dsp:sp modelId="{8D9D899B-B7EC-4390-AD14-6D87F514CC84}">
      <dsp:nvSpPr>
        <dsp:cNvPr id="0" name=""/>
        <dsp:cNvSpPr/>
      </dsp:nvSpPr>
      <dsp:spPr>
        <a:xfrm>
          <a:off x="12468" y="2039378"/>
          <a:ext cx="1856072" cy="1113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>
              <a:latin typeface="Work Sans Light" pitchFamily="2" charset="0"/>
            </a:rPr>
            <a:t>Concertaciones con Min trabajo para establecer resoluciones de prácticas y duración en horas de los programas</a:t>
          </a:r>
        </a:p>
      </dsp:txBody>
      <dsp:txXfrm>
        <a:off x="12468" y="2039378"/>
        <a:ext cx="1856072" cy="1113643"/>
      </dsp:txXfrm>
    </dsp:sp>
    <dsp:sp modelId="{654EA746-6078-4D1D-8F60-2D9517FE4A5D}">
      <dsp:nvSpPr>
        <dsp:cNvPr id="0" name=""/>
        <dsp:cNvSpPr/>
      </dsp:nvSpPr>
      <dsp:spPr>
        <a:xfrm>
          <a:off x="4149709" y="2550480"/>
          <a:ext cx="3962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629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b="0" kern="1200">
            <a:latin typeface="Work Sans Light" pitchFamily="2" charset="0"/>
          </a:endParaRPr>
        </a:p>
      </dsp:txBody>
      <dsp:txXfrm>
        <a:off x="4337185" y="2594063"/>
        <a:ext cx="21344" cy="4273"/>
      </dsp:txXfrm>
    </dsp:sp>
    <dsp:sp modelId="{F5FAE129-6A2B-46F0-B665-BCF19DEE5433}">
      <dsp:nvSpPr>
        <dsp:cNvPr id="0" name=""/>
        <dsp:cNvSpPr/>
      </dsp:nvSpPr>
      <dsp:spPr>
        <a:xfrm>
          <a:off x="2295437" y="2039378"/>
          <a:ext cx="1856072" cy="1113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>
              <a:latin typeface="Work Sans Light" pitchFamily="2" charset="0"/>
            </a:rPr>
            <a:t>Encuentros presenciales y virtuales DFP – Min Trabajo - </a:t>
          </a:r>
          <a:r>
            <a:rPr lang="es-ES" sz="1200" b="0" kern="1200" err="1">
              <a:latin typeface="Work Sans Light" pitchFamily="2" charset="0"/>
            </a:rPr>
            <a:t>Cenigraf</a:t>
          </a:r>
          <a:endParaRPr lang="es-ES" sz="1200" b="0" kern="1200">
            <a:latin typeface="Work Sans Light" pitchFamily="2" charset="0"/>
          </a:endParaRPr>
        </a:p>
      </dsp:txBody>
      <dsp:txXfrm>
        <a:off x="2295437" y="2039378"/>
        <a:ext cx="1856072" cy="1113643"/>
      </dsp:txXfrm>
    </dsp:sp>
    <dsp:sp modelId="{8A22D2C8-BE8C-4561-8436-829C0EE40F27}">
      <dsp:nvSpPr>
        <dsp:cNvPr id="0" name=""/>
        <dsp:cNvSpPr/>
      </dsp:nvSpPr>
      <dsp:spPr>
        <a:xfrm>
          <a:off x="6432678" y="2550480"/>
          <a:ext cx="3962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629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800" b="0" kern="1200">
            <a:latin typeface="Work Sans Light" pitchFamily="2" charset="0"/>
          </a:endParaRPr>
        </a:p>
      </dsp:txBody>
      <dsp:txXfrm>
        <a:off x="6620154" y="2594063"/>
        <a:ext cx="21344" cy="4273"/>
      </dsp:txXfrm>
    </dsp:sp>
    <dsp:sp modelId="{304BF136-43A3-4188-B906-94FB3E33ECE3}">
      <dsp:nvSpPr>
        <dsp:cNvPr id="0" name=""/>
        <dsp:cNvSpPr/>
      </dsp:nvSpPr>
      <dsp:spPr>
        <a:xfrm>
          <a:off x="4578406" y="2039378"/>
          <a:ext cx="1856072" cy="1113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>
              <a:latin typeface="Work Sans Light" pitchFamily="2" charset="0"/>
            </a:rPr>
            <a:t>Gestión con áreas de la Dirección General</a:t>
          </a:r>
        </a:p>
      </dsp:txBody>
      <dsp:txXfrm>
        <a:off x="4578406" y="2039378"/>
        <a:ext cx="1856072" cy="1113643"/>
      </dsp:txXfrm>
    </dsp:sp>
    <dsp:sp modelId="{129E23F6-3C3F-4AD8-8491-02C3C85BFAD6}">
      <dsp:nvSpPr>
        <dsp:cNvPr id="0" name=""/>
        <dsp:cNvSpPr/>
      </dsp:nvSpPr>
      <dsp:spPr>
        <a:xfrm>
          <a:off x="8715647" y="2550480"/>
          <a:ext cx="3962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629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800" b="0" kern="1200">
            <a:latin typeface="Work Sans Light" pitchFamily="2" charset="0"/>
          </a:endParaRPr>
        </a:p>
      </dsp:txBody>
      <dsp:txXfrm>
        <a:off x="8903123" y="2594063"/>
        <a:ext cx="21344" cy="4273"/>
      </dsp:txXfrm>
    </dsp:sp>
    <dsp:sp modelId="{C81F2248-31B2-486C-BD59-40B105C5BA37}">
      <dsp:nvSpPr>
        <dsp:cNvPr id="0" name=""/>
        <dsp:cNvSpPr/>
      </dsp:nvSpPr>
      <dsp:spPr>
        <a:xfrm>
          <a:off x="6861375" y="2039378"/>
          <a:ext cx="1856072" cy="1113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 dirty="0">
              <a:latin typeface="Work Sans Light" pitchFamily="2" charset="0"/>
            </a:rPr>
            <a:t>Consolidación información con </a:t>
          </a:r>
          <a:r>
            <a:rPr lang="es-ES" sz="1200" b="0" kern="1200" dirty="0" err="1">
              <a:latin typeface="Work Sans Light" pitchFamily="2" charset="0"/>
            </a:rPr>
            <a:t>Cenigraf</a:t>
          </a:r>
          <a:r>
            <a:rPr lang="es-ES" sz="1200" b="0" kern="1200" dirty="0">
              <a:latin typeface="Work Sans Light" pitchFamily="2" charset="0"/>
            </a:rPr>
            <a:t> para habilitación</a:t>
          </a:r>
        </a:p>
      </dsp:txBody>
      <dsp:txXfrm>
        <a:off x="6861375" y="2039378"/>
        <a:ext cx="1856072" cy="1113643"/>
      </dsp:txXfrm>
    </dsp:sp>
    <dsp:sp modelId="{8F3B406C-6E15-43E3-951C-7ED7DFE8F5A3}">
      <dsp:nvSpPr>
        <dsp:cNvPr id="0" name=""/>
        <dsp:cNvSpPr/>
      </dsp:nvSpPr>
      <dsp:spPr>
        <a:xfrm>
          <a:off x="940504" y="3151222"/>
          <a:ext cx="9131875" cy="396296"/>
        </a:xfrm>
        <a:custGeom>
          <a:avLst/>
          <a:gdLst/>
          <a:ahLst/>
          <a:cxnLst/>
          <a:rect l="0" t="0" r="0" b="0"/>
          <a:pathLst>
            <a:path>
              <a:moveTo>
                <a:pt x="9131875" y="0"/>
              </a:moveTo>
              <a:lnTo>
                <a:pt x="9131875" y="215248"/>
              </a:lnTo>
              <a:lnTo>
                <a:pt x="0" y="215248"/>
              </a:lnTo>
              <a:lnTo>
                <a:pt x="0" y="396296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800" b="0" kern="1200">
            <a:solidFill>
              <a:schemeClr val="tx1"/>
            </a:solidFill>
            <a:latin typeface="Work Sans Light" pitchFamily="2" charset="0"/>
          </a:endParaRPr>
        </a:p>
      </dsp:txBody>
      <dsp:txXfrm>
        <a:off x="5277896" y="3347233"/>
        <a:ext cx="457092" cy="4273"/>
      </dsp:txXfrm>
    </dsp:sp>
    <dsp:sp modelId="{5500FD86-B45B-40BE-9E96-072909B8CF49}">
      <dsp:nvSpPr>
        <dsp:cNvPr id="0" name=""/>
        <dsp:cNvSpPr/>
      </dsp:nvSpPr>
      <dsp:spPr>
        <a:xfrm>
          <a:off x="9144344" y="2039378"/>
          <a:ext cx="1856072" cy="1113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 dirty="0">
              <a:latin typeface="Work Sans Light" pitchFamily="2" charset="0"/>
            </a:rPr>
            <a:t>Cargue de información al aplicativo </a:t>
          </a:r>
          <a:r>
            <a:rPr lang="es-ES" sz="1200" b="0" kern="1200" dirty="0" err="1">
              <a:latin typeface="Work Sans Light" pitchFamily="2" charset="0"/>
            </a:rPr>
            <a:t>MinTrabajo</a:t>
          </a:r>
          <a:endParaRPr lang="es-ES" sz="1200" b="0" kern="1200" dirty="0">
            <a:latin typeface="Work Sans Light" pitchFamily="2" charset="0"/>
          </a:endParaRPr>
        </a:p>
      </dsp:txBody>
      <dsp:txXfrm>
        <a:off x="9144344" y="2039378"/>
        <a:ext cx="1856072" cy="1113643"/>
      </dsp:txXfrm>
    </dsp:sp>
    <dsp:sp modelId="{E370A71B-13EC-44E6-9758-B10829E51BE0}">
      <dsp:nvSpPr>
        <dsp:cNvPr id="0" name=""/>
        <dsp:cNvSpPr/>
      </dsp:nvSpPr>
      <dsp:spPr>
        <a:xfrm>
          <a:off x="1866740" y="4091020"/>
          <a:ext cx="3962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629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800" b="0" kern="1200">
            <a:solidFill>
              <a:schemeClr val="tx1"/>
            </a:solidFill>
            <a:latin typeface="Work Sans Light" pitchFamily="2" charset="0"/>
          </a:endParaRPr>
        </a:p>
      </dsp:txBody>
      <dsp:txXfrm>
        <a:off x="2054216" y="4134603"/>
        <a:ext cx="21344" cy="4273"/>
      </dsp:txXfrm>
    </dsp:sp>
    <dsp:sp modelId="{C92C01A7-9475-415C-B674-7D11D1CF1640}">
      <dsp:nvSpPr>
        <dsp:cNvPr id="0" name=""/>
        <dsp:cNvSpPr/>
      </dsp:nvSpPr>
      <dsp:spPr>
        <a:xfrm>
          <a:off x="12468" y="3579918"/>
          <a:ext cx="1856072" cy="1113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>
              <a:latin typeface="Work Sans Light" pitchFamily="2" charset="0"/>
            </a:rPr>
            <a:t>Radicación de aclaraciones</a:t>
          </a:r>
        </a:p>
      </dsp:txBody>
      <dsp:txXfrm>
        <a:off x="12468" y="3579918"/>
        <a:ext cx="1856072" cy="1113643"/>
      </dsp:txXfrm>
    </dsp:sp>
    <dsp:sp modelId="{37784A48-64E7-445A-8130-6934403D122B}">
      <dsp:nvSpPr>
        <dsp:cNvPr id="0" name=""/>
        <dsp:cNvSpPr/>
      </dsp:nvSpPr>
      <dsp:spPr>
        <a:xfrm>
          <a:off x="4149709" y="4091020"/>
          <a:ext cx="3962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629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800" b="0" kern="1200">
            <a:latin typeface="Work Sans Light" pitchFamily="2" charset="0"/>
          </a:endParaRPr>
        </a:p>
      </dsp:txBody>
      <dsp:txXfrm>
        <a:off x="4337185" y="4134603"/>
        <a:ext cx="21344" cy="4273"/>
      </dsp:txXfrm>
    </dsp:sp>
    <dsp:sp modelId="{E575901A-D45C-4C9B-9E23-3CEFF5DEF0E3}">
      <dsp:nvSpPr>
        <dsp:cNvPr id="0" name=""/>
        <dsp:cNvSpPr/>
      </dsp:nvSpPr>
      <dsp:spPr>
        <a:xfrm>
          <a:off x="2295437" y="3579918"/>
          <a:ext cx="1856072" cy="1113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>
              <a:latin typeface="Work Sans Light" pitchFamily="2" charset="0"/>
            </a:rPr>
            <a:t>Programas Habilitados</a:t>
          </a:r>
        </a:p>
      </dsp:txBody>
      <dsp:txXfrm>
        <a:off x="2295437" y="3579918"/>
        <a:ext cx="1856072" cy="1113643"/>
      </dsp:txXfrm>
    </dsp:sp>
    <dsp:sp modelId="{FDD63871-57A3-49B5-AC54-7E8806FCAB73}">
      <dsp:nvSpPr>
        <dsp:cNvPr id="0" name=""/>
        <dsp:cNvSpPr/>
      </dsp:nvSpPr>
      <dsp:spPr>
        <a:xfrm>
          <a:off x="4578406" y="3579918"/>
          <a:ext cx="2866443" cy="1113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>
              <a:latin typeface="Work Sans Light" pitchFamily="2" charset="0"/>
            </a:rPr>
            <a:t>Definición de los requisitos para el sistema de información asociado al SFT en el proceso de habilitación  Y autoevaluación de programas por cualificaciones </a:t>
          </a:r>
        </a:p>
      </dsp:txBody>
      <dsp:txXfrm>
        <a:off x="4578406" y="3579918"/>
        <a:ext cx="2866443" cy="111364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E5C7D7-9B37-4331-9C81-B3F9F7476A3D}">
      <dsp:nvSpPr>
        <dsp:cNvPr id="0" name=""/>
        <dsp:cNvSpPr/>
      </dsp:nvSpPr>
      <dsp:spPr>
        <a:xfrm rot="5400000">
          <a:off x="1893701" y="759589"/>
          <a:ext cx="653836" cy="74436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CEEDC4-E520-450F-9688-9C52358923DE}">
      <dsp:nvSpPr>
        <dsp:cNvPr id="0" name=""/>
        <dsp:cNvSpPr/>
      </dsp:nvSpPr>
      <dsp:spPr>
        <a:xfrm>
          <a:off x="1132521" y="34798"/>
          <a:ext cx="2276582" cy="770437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Work Sans Light" pitchFamily="2" charset="0"/>
            </a:rPr>
            <a:t>Diseño y desarrollo curricular de dos programas de formación</a:t>
          </a:r>
        </a:p>
      </dsp:txBody>
      <dsp:txXfrm>
        <a:off x="1170137" y="72414"/>
        <a:ext cx="2201350" cy="695205"/>
      </dsp:txXfrm>
    </dsp:sp>
    <dsp:sp modelId="{D82311D1-DC56-46F1-9340-B1BF098C0BD1}">
      <dsp:nvSpPr>
        <dsp:cNvPr id="0" name=""/>
        <dsp:cNvSpPr/>
      </dsp:nvSpPr>
      <dsp:spPr>
        <a:xfrm>
          <a:off x="2821150" y="108277"/>
          <a:ext cx="800526" cy="622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328213-B859-446F-8419-C6B56C04D7ED}">
      <dsp:nvSpPr>
        <dsp:cNvPr id="0" name=""/>
        <dsp:cNvSpPr/>
      </dsp:nvSpPr>
      <dsp:spPr>
        <a:xfrm rot="5400000">
          <a:off x="3088496" y="1625045"/>
          <a:ext cx="653836" cy="74436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40787A-CAF7-47C4-87E9-3EBCA319FCC7}">
      <dsp:nvSpPr>
        <dsp:cNvPr id="0" name=""/>
        <dsp:cNvSpPr/>
      </dsp:nvSpPr>
      <dsp:spPr>
        <a:xfrm>
          <a:off x="2692674" y="838264"/>
          <a:ext cx="2276582" cy="770437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1"/>
              </a:solidFill>
              <a:latin typeface="Work Sans Light" pitchFamily="2" charset="0"/>
            </a:rPr>
            <a:t>Ajustes Sofia Plus para creación de programas</a:t>
          </a:r>
        </a:p>
      </dsp:txBody>
      <dsp:txXfrm>
        <a:off x="2730290" y="875880"/>
        <a:ext cx="2201350" cy="695205"/>
      </dsp:txXfrm>
    </dsp:sp>
    <dsp:sp modelId="{4AC4003C-1FCD-47EA-A79E-50444FDBC608}">
      <dsp:nvSpPr>
        <dsp:cNvPr id="0" name=""/>
        <dsp:cNvSpPr/>
      </dsp:nvSpPr>
      <dsp:spPr>
        <a:xfrm>
          <a:off x="4015945" y="973732"/>
          <a:ext cx="800526" cy="622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A8CFD-76A7-40E6-AF51-D96D868A1572}">
      <dsp:nvSpPr>
        <dsp:cNvPr id="0" name=""/>
        <dsp:cNvSpPr/>
      </dsp:nvSpPr>
      <dsp:spPr>
        <a:xfrm rot="5400000">
          <a:off x="4283291" y="2490500"/>
          <a:ext cx="653836" cy="74436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390D28-D369-42F9-9A00-21A7140BCA47}">
      <dsp:nvSpPr>
        <dsp:cNvPr id="0" name=""/>
        <dsp:cNvSpPr/>
      </dsp:nvSpPr>
      <dsp:spPr>
        <a:xfrm>
          <a:off x="3887469" y="1703720"/>
          <a:ext cx="2276582" cy="770437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>
              <a:latin typeface="Work Sans Light" pitchFamily="2" charset="0"/>
            </a:rPr>
            <a:t>Lista de chequeo y plantilla GAC</a:t>
          </a:r>
        </a:p>
      </dsp:txBody>
      <dsp:txXfrm>
        <a:off x="3925085" y="1741336"/>
        <a:ext cx="2201350" cy="695205"/>
      </dsp:txXfrm>
    </dsp:sp>
    <dsp:sp modelId="{2A441B99-80E9-4AC0-99E3-768C81565CD3}">
      <dsp:nvSpPr>
        <dsp:cNvPr id="0" name=""/>
        <dsp:cNvSpPr/>
      </dsp:nvSpPr>
      <dsp:spPr>
        <a:xfrm>
          <a:off x="5210740" y="1839188"/>
          <a:ext cx="800526" cy="622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B2D3EB-28E9-4A88-9FD1-8C1DE18189CF}">
      <dsp:nvSpPr>
        <dsp:cNvPr id="0" name=""/>
        <dsp:cNvSpPr/>
      </dsp:nvSpPr>
      <dsp:spPr>
        <a:xfrm rot="5400000">
          <a:off x="5478086" y="3355955"/>
          <a:ext cx="653836" cy="74436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FCAD24-DD9F-4B49-9D5D-C9428A2D6E4E}">
      <dsp:nvSpPr>
        <dsp:cNvPr id="0" name=""/>
        <dsp:cNvSpPr/>
      </dsp:nvSpPr>
      <dsp:spPr>
        <a:xfrm>
          <a:off x="5082264" y="2569175"/>
          <a:ext cx="2276582" cy="770437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>
              <a:latin typeface="Work Sans Light" pitchFamily="2" charset="0"/>
            </a:rPr>
            <a:t>2 programas radicados y habilitados</a:t>
          </a:r>
        </a:p>
      </dsp:txBody>
      <dsp:txXfrm>
        <a:off x="5119880" y="2606791"/>
        <a:ext cx="2201350" cy="695205"/>
      </dsp:txXfrm>
    </dsp:sp>
    <dsp:sp modelId="{058911CF-19E1-4A27-8C13-B35E4B7C82BE}">
      <dsp:nvSpPr>
        <dsp:cNvPr id="0" name=""/>
        <dsp:cNvSpPr/>
      </dsp:nvSpPr>
      <dsp:spPr>
        <a:xfrm>
          <a:off x="6405535" y="2704643"/>
          <a:ext cx="800526" cy="622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EA00EF-1FCB-4B3B-A530-5D5233252268}">
      <dsp:nvSpPr>
        <dsp:cNvPr id="0" name=""/>
        <dsp:cNvSpPr/>
      </dsp:nvSpPr>
      <dsp:spPr>
        <a:xfrm rot="5400000">
          <a:off x="6672881" y="4221411"/>
          <a:ext cx="653836" cy="74436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294A60-71E2-4FAD-8C02-488F6FD2A088}">
      <dsp:nvSpPr>
        <dsp:cNvPr id="0" name=""/>
        <dsp:cNvSpPr/>
      </dsp:nvSpPr>
      <dsp:spPr>
        <a:xfrm>
          <a:off x="6277059" y="3434631"/>
          <a:ext cx="2276582" cy="770437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>
              <a:latin typeface="Work Sans Light" pitchFamily="2" charset="0"/>
            </a:rPr>
            <a:t>Anexos consolidados</a:t>
          </a:r>
        </a:p>
      </dsp:txBody>
      <dsp:txXfrm>
        <a:off x="6314675" y="3472247"/>
        <a:ext cx="2201350" cy="695205"/>
      </dsp:txXfrm>
    </dsp:sp>
    <dsp:sp modelId="{7B07538E-85A8-4B43-9533-9D5A256DD1D4}">
      <dsp:nvSpPr>
        <dsp:cNvPr id="0" name=""/>
        <dsp:cNvSpPr/>
      </dsp:nvSpPr>
      <dsp:spPr>
        <a:xfrm>
          <a:off x="8293050" y="3582304"/>
          <a:ext cx="1779827" cy="622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>
              <a:latin typeface="Work Sans Light" pitchFamily="2" charset="0"/>
            </a:rPr>
            <a:t>Nivel 4: 17 anexos</a:t>
          </a:r>
        </a:p>
        <a:p>
          <a:pPr marL="57150" lvl="1" indent="-57150" algn="ctr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>
              <a:latin typeface="Work Sans Light" pitchFamily="2" charset="0"/>
            </a:rPr>
            <a:t>Nivel 5: 21 anexos</a:t>
          </a:r>
        </a:p>
      </dsp:txBody>
      <dsp:txXfrm>
        <a:off x="8293050" y="3582304"/>
        <a:ext cx="1779827" cy="622701"/>
      </dsp:txXfrm>
    </dsp:sp>
    <dsp:sp modelId="{7D50C3B9-858B-424B-AD6A-4DE7ABA0ADEB}">
      <dsp:nvSpPr>
        <dsp:cNvPr id="0" name=""/>
        <dsp:cNvSpPr/>
      </dsp:nvSpPr>
      <dsp:spPr>
        <a:xfrm>
          <a:off x="7471854" y="4300086"/>
          <a:ext cx="2276582" cy="770437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>
              <a:latin typeface="Work Sans Light" pitchFamily="2" charset="0"/>
            </a:rPr>
            <a:t>Espacio disponible en RIC</a:t>
          </a:r>
        </a:p>
      </dsp:txBody>
      <dsp:txXfrm>
        <a:off x="7509470" y="4337702"/>
        <a:ext cx="2201350" cy="69520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1266CE-ED32-4C7F-8A12-896FD86AAABD}">
      <dsp:nvSpPr>
        <dsp:cNvPr id="0" name=""/>
        <dsp:cNvSpPr/>
      </dsp:nvSpPr>
      <dsp:spPr>
        <a:xfrm>
          <a:off x="3885" y="874194"/>
          <a:ext cx="2103493" cy="1566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Work Sans Light" pitchFamily="2" charset="0"/>
            </a:rPr>
            <a:t>Diseño y desarrollo de programas por cualificaciones</a:t>
          </a:r>
        </a:p>
      </dsp:txBody>
      <dsp:txXfrm>
        <a:off x="3885" y="874194"/>
        <a:ext cx="2103493" cy="1566513"/>
      </dsp:txXfrm>
    </dsp:sp>
    <dsp:sp modelId="{421133D5-E2F4-418E-9AB7-E56371605F0F}">
      <dsp:nvSpPr>
        <dsp:cNvPr id="0" name=""/>
        <dsp:cNvSpPr/>
      </dsp:nvSpPr>
      <dsp:spPr>
        <a:xfrm>
          <a:off x="2317727" y="874194"/>
          <a:ext cx="2103493" cy="1566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Work Sans Light" pitchFamily="2" charset="0"/>
            </a:rPr>
            <a:t>Propuesta de ejecución de la formación de programas por cualificaciones con ajuste de practicas (formación combinada)</a:t>
          </a:r>
        </a:p>
      </dsp:txBody>
      <dsp:txXfrm>
        <a:off x="2317727" y="874194"/>
        <a:ext cx="2103493" cy="1566513"/>
      </dsp:txXfrm>
    </dsp:sp>
    <dsp:sp modelId="{3B4A6F81-7880-4513-9B44-421740AEBFE8}">
      <dsp:nvSpPr>
        <dsp:cNvPr id="0" name=""/>
        <dsp:cNvSpPr/>
      </dsp:nvSpPr>
      <dsp:spPr>
        <a:xfrm>
          <a:off x="4631570" y="896691"/>
          <a:ext cx="2103493" cy="15215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Work Sans Light" pitchFamily="2" charset="0"/>
            </a:rPr>
            <a:t>Ajuste normativo. Resolución de delegación a la DFP para aprobación de programas</a:t>
          </a:r>
        </a:p>
      </dsp:txBody>
      <dsp:txXfrm>
        <a:off x="4631570" y="896691"/>
        <a:ext cx="2103493" cy="1521519"/>
      </dsp:txXfrm>
    </dsp:sp>
    <dsp:sp modelId="{5829A683-D274-4835-8A42-C08F3985394D}">
      <dsp:nvSpPr>
        <dsp:cNvPr id="0" name=""/>
        <dsp:cNvSpPr/>
      </dsp:nvSpPr>
      <dsp:spPr>
        <a:xfrm>
          <a:off x="6945413" y="874194"/>
          <a:ext cx="2103493" cy="1566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>
              <a:latin typeface="Work Sans Light" pitchFamily="2" charset="0"/>
            </a:rPr>
            <a:t>Actualización de los procesos, procedimientos, guías, lineamientos y documentos en general, que incluyan lo relacionado con el MNC: subsistema de formación para el trabajo y su aseguramiento de la calidad</a:t>
          </a:r>
        </a:p>
      </dsp:txBody>
      <dsp:txXfrm>
        <a:off x="6945413" y="874194"/>
        <a:ext cx="2103493" cy="1566513"/>
      </dsp:txXfrm>
    </dsp:sp>
    <dsp:sp modelId="{33467642-BA3F-4D0D-AC75-FF8000204DE7}">
      <dsp:nvSpPr>
        <dsp:cNvPr id="0" name=""/>
        <dsp:cNvSpPr/>
      </dsp:nvSpPr>
      <dsp:spPr>
        <a:xfrm>
          <a:off x="9259256" y="874194"/>
          <a:ext cx="2103493" cy="1566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>
              <a:latin typeface="Work Sans Light" pitchFamily="2" charset="0"/>
            </a:rPr>
            <a:t>Acompañar los centros de formación y las regionales en la apropiación del subsistema de formación para el trabajo y su aseguramiento de la calidad de la formación</a:t>
          </a:r>
        </a:p>
      </dsp:txBody>
      <dsp:txXfrm>
        <a:off x="9259256" y="874194"/>
        <a:ext cx="2103493" cy="1566513"/>
      </dsp:txXfrm>
    </dsp:sp>
    <dsp:sp modelId="{A45C6170-1665-4BE4-A16A-4772F1BAFD99}">
      <dsp:nvSpPr>
        <dsp:cNvPr id="0" name=""/>
        <dsp:cNvSpPr/>
      </dsp:nvSpPr>
      <dsp:spPr>
        <a:xfrm>
          <a:off x="1160806" y="2651057"/>
          <a:ext cx="2103493" cy="1566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>
              <a:latin typeface="Work Sans Light" pitchFamily="2" charset="0"/>
            </a:rPr>
            <a:t>Implementar y ampliar el MAS 2021 a los programas en los diferentes niveles del MNC</a:t>
          </a:r>
        </a:p>
      </dsp:txBody>
      <dsp:txXfrm>
        <a:off x="1160806" y="2651057"/>
        <a:ext cx="2103493" cy="1566513"/>
      </dsp:txXfrm>
    </dsp:sp>
    <dsp:sp modelId="{36EBC482-9118-4F77-99CB-0041111C008C}">
      <dsp:nvSpPr>
        <dsp:cNvPr id="0" name=""/>
        <dsp:cNvSpPr/>
      </dsp:nvSpPr>
      <dsp:spPr>
        <a:xfrm>
          <a:off x="3474649" y="2651057"/>
          <a:ext cx="2103493" cy="1566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>
              <a:latin typeface="Work Sans Light" pitchFamily="2" charset="0"/>
            </a:rPr>
            <a:t>Socializar con las áreas de la Dirección General los requerimientos y condiciones habilitantes que respondan al subsistema de formación para el trabajo y su aseguramiento de la calidad</a:t>
          </a:r>
        </a:p>
      </dsp:txBody>
      <dsp:txXfrm>
        <a:off x="3474649" y="2651057"/>
        <a:ext cx="2103493" cy="1566513"/>
      </dsp:txXfrm>
    </dsp:sp>
    <dsp:sp modelId="{40DAA537-7C81-4D0C-BAA3-BD2DB5DDE54C}">
      <dsp:nvSpPr>
        <dsp:cNvPr id="0" name=""/>
        <dsp:cNvSpPr/>
      </dsp:nvSpPr>
      <dsp:spPr>
        <a:xfrm>
          <a:off x="5788492" y="2651057"/>
          <a:ext cx="2103493" cy="1566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>
              <a:latin typeface="Work Sans Light" pitchFamily="2" charset="0"/>
            </a:rPr>
            <a:t>Alistamiento y planeación para la ejecución de los programas en el Centro de Formación con el apoyo de las áreas de la Dirección General</a:t>
          </a:r>
        </a:p>
      </dsp:txBody>
      <dsp:txXfrm>
        <a:off x="5788492" y="2651057"/>
        <a:ext cx="2103493" cy="1566513"/>
      </dsp:txXfrm>
    </dsp:sp>
    <dsp:sp modelId="{BF027882-3F78-47E8-88C6-8EC6746BF2FD}">
      <dsp:nvSpPr>
        <dsp:cNvPr id="0" name=""/>
        <dsp:cNvSpPr/>
      </dsp:nvSpPr>
      <dsp:spPr>
        <a:xfrm>
          <a:off x="8102335" y="2651057"/>
          <a:ext cx="2103493" cy="1566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Work Sans Light" pitchFamily="2" charset="0"/>
            </a:rPr>
            <a:t>Ajuste o creación de un sistema de información para gestión de formación que responda a las necesidades delos programas del SFT</a:t>
          </a:r>
        </a:p>
      </dsp:txBody>
      <dsp:txXfrm>
        <a:off x="8102335" y="2651057"/>
        <a:ext cx="2103493" cy="156651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749870-6B4A-4331-A6F7-0D366F918076}">
      <dsp:nvSpPr>
        <dsp:cNvPr id="0" name=""/>
        <dsp:cNvSpPr/>
      </dsp:nvSpPr>
      <dsp:spPr>
        <a:xfrm>
          <a:off x="3568" y="239292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>
              <a:latin typeface="Work Sans Light" pitchFamily="2" charset="0"/>
            </a:rPr>
            <a:t>Implementación del modelo institucional de cualificaciones</a:t>
          </a:r>
          <a:endParaRPr lang="es-CO" sz="1400" kern="1200" dirty="0">
            <a:latin typeface="Work Sans Light" pitchFamily="2" charset="0"/>
          </a:endParaRPr>
        </a:p>
      </dsp:txBody>
      <dsp:txXfrm>
        <a:off x="3568" y="239292"/>
        <a:ext cx="1932297" cy="1159378"/>
      </dsp:txXfrm>
    </dsp:sp>
    <dsp:sp modelId="{AB1A1311-2A30-4858-86A7-CF77FCFD302B}">
      <dsp:nvSpPr>
        <dsp:cNvPr id="0" name=""/>
        <dsp:cNvSpPr/>
      </dsp:nvSpPr>
      <dsp:spPr>
        <a:xfrm>
          <a:off x="2129095" y="239292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>
              <a:latin typeface="Work Sans Light" pitchFamily="2" charset="0"/>
            </a:rPr>
            <a:t>Se mantienen los dos sistemas- 1)formación profesional integral y 2) Formación para el trabajo (SFT)</a:t>
          </a:r>
          <a:endParaRPr lang="es-CO" sz="1400" kern="1200" dirty="0">
            <a:latin typeface="Work Sans Light" pitchFamily="2" charset="0"/>
          </a:endParaRPr>
        </a:p>
      </dsp:txBody>
      <dsp:txXfrm>
        <a:off x="2129095" y="239292"/>
        <a:ext cx="1932297" cy="1159378"/>
      </dsp:txXfrm>
    </dsp:sp>
    <dsp:sp modelId="{FBEFFD81-25DE-4601-A585-F2FD234CCC37}">
      <dsp:nvSpPr>
        <dsp:cNvPr id="0" name=""/>
        <dsp:cNvSpPr/>
      </dsp:nvSpPr>
      <dsp:spPr>
        <a:xfrm>
          <a:off x="4254622" y="239292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>
              <a:latin typeface="Work Sans Light" pitchFamily="2" charset="0"/>
            </a:rPr>
            <a:t>Cambio de oferta por  demanda</a:t>
          </a:r>
          <a:endParaRPr lang="es-CO" sz="1400" kern="1200" dirty="0">
            <a:latin typeface="Work Sans Light" pitchFamily="2" charset="0"/>
          </a:endParaRPr>
        </a:p>
      </dsp:txBody>
      <dsp:txXfrm>
        <a:off x="4254622" y="239292"/>
        <a:ext cx="1932297" cy="1159378"/>
      </dsp:txXfrm>
    </dsp:sp>
    <dsp:sp modelId="{2251D7DC-1844-4191-A8FE-98C9D241B13B}">
      <dsp:nvSpPr>
        <dsp:cNvPr id="0" name=""/>
        <dsp:cNvSpPr/>
      </dsp:nvSpPr>
      <dsp:spPr>
        <a:xfrm>
          <a:off x="6380149" y="239292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>
              <a:latin typeface="Work Sans Light" pitchFamily="2" charset="0"/>
            </a:rPr>
            <a:t>Cambio en la duración de los programas</a:t>
          </a:r>
          <a:endParaRPr lang="es-CO" sz="1400" kern="1200" dirty="0">
            <a:latin typeface="Work Sans Light" pitchFamily="2" charset="0"/>
          </a:endParaRPr>
        </a:p>
      </dsp:txBody>
      <dsp:txXfrm>
        <a:off x="6380149" y="239292"/>
        <a:ext cx="1932297" cy="1159378"/>
      </dsp:txXfrm>
    </dsp:sp>
    <dsp:sp modelId="{BB7D6685-7903-48CA-98D3-194AC2435926}">
      <dsp:nvSpPr>
        <dsp:cNvPr id="0" name=""/>
        <dsp:cNvSpPr/>
      </dsp:nvSpPr>
      <dsp:spPr>
        <a:xfrm>
          <a:off x="8505676" y="239292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>
              <a:latin typeface="Work Sans Light" pitchFamily="2" charset="0"/>
            </a:rPr>
            <a:t>Cambio en la planeación indicativa</a:t>
          </a:r>
          <a:endParaRPr lang="es-CO" sz="1400" kern="1200" dirty="0">
            <a:latin typeface="Work Sans Light" pitchFamily="2" charset="0"/>
          </a:endParaRPr>
        </a:p>
      </dsp:txBody>
      <dsp:txXfrm>
        <a:off x="8505676" y="239292"/>
        <a:ext cx="1932297" cy="1159378"/>
      </dsp:txXfrm>
    </dsp:sp>
    <dsp:sp modelId="{2E6869DA-2D59-4B3F-97DC-51ED7FC65051}">
      <dsp:nvSpPr>
        <dsp:cNvPr id="0" name=""/>
        <dsp:cNvSpPr/>
      </dsp:nvSpPr>
      <dsp:spPr>
        <a:xfrm>
          <a:off x="3568" y="1591900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>
              <a:latin typeface="Work Sans Light" pitchFamily="2" charset="0"/>
            </a:rPr>
            <a:t>Grupos mas reducidos- flexibilidad por rutas de formación diversas</a:t>
          </a:r>
        </a:p>
      </dsp:txBody>
      <dsp:txXfrm>
        <a:off x="3568" y="1591900"/>
        <a:ext cx="1932297" cy="1159378"/>
      </dsp:txXfrm>
    </dsp:sp>
    <dsp:sp modelId="{8097BE34-DA02-49CB-826B-B486385D7FCF}">
      <dsp:nvSpPr>
        <dsp:cNvPr id="0" name=""/>
        <dsp:cNvSpPr/>
      </dsp:nvSpPr>
      <dsp:spPr>
        <a:xfrm>
          <a:off x="2129095" y="1591900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>
              <a:latin typeface="Work Sans Light" pitchFamily="2" charset="0"/>
            </a:rPr>
            <a:t>Mayor participación de las empresas en el proceso formativo</a:t>
          </a:r>
          <a:endParaRPr lang="es-CO" sz="1400" kern="1200" dirty="0">
            <a:latin typeface="Work Sans Light" pitchFamily="2" charset="0"/>
          </a:endParaRPr>
        </a:p>
      </dsp:txBody>
      <dsp:txXfrm>
        <a:off x="2129095" y="1591900"/>
        <a:ext cx="1932297" cy="1159378"/>
      </dsp:txXfrm>
    </dsp:sp>
    <dsp:sp modelId="{DA3C9B07-59DD-48B9-B449-80040C582756}">
      <dsp:nvSpPr>
        <dsp:cNvPr id="0" name=""/>
        <dsp:cNvSpPr/>
      </dsp:nvSpPr>
      <dsp:spPr>
        <a:xfrm>
          <a:off x="4254622" y="1591900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>
              <a:latin typeface="Work Sans Light" pitchFamily="2" charset="0"/>
            </a:rPr>
            <a:t>Formación combinada fase teórica y practica</a:t>
          </a:r>
          <a:endParaRPr lang="es-CO" sz="1400" kern="1200" dirty="0">
            <a:latin typeface="Work Sans Light" pitchFamily="2" charset="0"/>
          </a:endParaRPr>
        </a:p>
      </dsp:txBody>
      <dsp:txXfrm>
        <a:off x="4254622" y="1591900"/>
        <a:ext cx="1932297" cy="1159378"/>
      </dsp:txXfrm>
    </dsp:sp>
    <dsp:sp modelId="{3995F70E-2791-46A8-A48C-A93EC57334FD}">
      <dsp:nvSpPr>
        <dsp:cNvPr id="0" name=""/>
        <dsp:cNvSpPr/>
      </dsp:nvSpPr>
      <dsp:spPr>
        <a:xfrm>
          <a:off x="6380149" y="1591900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>
              <a:latin typeface="Work Sans Light" pitchFamily="2" charset="0"/>
            </a:rPr>
            <a:t>Contrato de aprendizaje</a:t>
          </a:r>
        </a:p>
      </dsp:txBody>
      <dsp:txXfrm>
        <a:off x="6380149" y="1591900"/>
        <a:ext cx="1932297" cy="1159378"/>
      </dsp:txXfrm>
    </dsp:sp>
    <dsp:sp modelId="{1FB06E50-B5A7-4CB8-ACE3-F0339D0CDF27}">
      <dsp:nvSpPr>
        <dsp:cNvPr id="0" name=""/>
        <dsp:cNvSpPr/>
      </dsp:nvSpPr>
      <dsp:spPr>
        <a:xfrm>
          <a:off x="8505676" y="1591900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>
              <a:latin typeface="Work Sans Light" pitchFamily="2" charset="0"/>
            </a:rPr>
            <a:t>Cambio de perfil de instructores, con experiencia laboral especifica</a:t>
          </a:r>
          <a:endParaRPr lang="es-CO" sz="1400" kern="1200" dirty="0">
            <a:latin typeface="Work Sans Light" pitchFamily="2" charset="0"/>
          </a:endParaRPr>
        </a:p>
      </dsp:txBody>
      <dsp:txXfrm>
        <a:off x="8505676" y="1591900"/>
        <a:ext cx="1932297" cy="1159378"/>
      </dsp:txXfrm>
    </dsp:sp>
    <dsp:sp modelId="{6081E633-A049-48A8-B2B1-9D494061C005}">
      <dsp:nvSpPr>
        <dsp:cNvPr id="0" name=""/>
        <dsp:cNvSpPr/>
      </dsp:nvSpPr>
      <dsp:spPr>
        <a:xfrm>
          <a:off x="3568" y="2944508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>
              <a:latin typeface="Work Sans Light" pitchFamily="2" charset="0"/>
            </a:rPr>
            <a:t>Mayor actualización a instructores</a:t>
          </a:r>
          <a:endParaRPr lang="es-CO" sz="1400" kern="1200" dirty="0">
            <a:latin typeface="Work Sans Light" pitchFamily="2" charset="0"/>
          </a:endParaRPr>
        </a:p>
      </dsp:txBody>
      <dsp:txXfrm>
        <a:off x="3568" y="2944508"/>
        <a:ext cx="1932297" cy="1159378"/>
      </dsp:txXfrm>
    </dsp:sp>
    <dsp:sp modelId="{D19E8076-1773-4E21-B487-6F24E8579331}">
      <dsp:nvSpPr>
        <dsp:cNvPr id="0" name=""/>
        <dsp:cNvSpPr/>
      </dsp:nvSpPr>
      <dsp:spPr>
        <a:xfrm>
          <a:off x="2129095" y="2944508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>
              <a:latin typeface="Work Sans Light" pitchFamily="2" charset="0"/>
            </a:rPr>
            <a:t>Sistema académico administrativo flexible centrado en el aprendiz</a:t>
          </a:r>
          <a:endParaRPr lang="es-CO" sz="1400" kern="1200" dirty="0">
            <a:latin typeface="Work Sans Light" pitchFamily="2" charset="0"/>
          </a:endParaRPr>
        </a:p>
      </dsp:txBody>
      <dsp:txXfrm>
        <a:off x="2129095" y="2944508"/>
        <a:ext cx="1932297" cy="1159378"/>
      </dsp:txXfrm>
    </dsp:sp>
    <dsp:sp modelId="{6803AE25-B06E-4CCB-84D1-C1F837B34034}">
      <dsp:nvSpPr>
        <dsp:cNvPr id="0" name=""/>
        <dsp:cNvSpPr/>
      </dsp:nvSpPr>
      <dsp:spPr>
        <a:xfrm>
          <a:off x="4254622" y="2944508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>
              <a:latin typeface="Work Sans Light" pitchFamily="2" charset="0"/>
            </a:rPr>
            <a:t>Fortalecimiento de investigación  en niveles 5,6 y7</a:t>
          </a:r>
          <a:endParaRPr lang="es-CO" sz="1400" kern="1200" dirty="0">
            <a:latin typeface="Work Sans Light" pitchFamily="2" charset="0"/>
          </a:endParaRPr>
        </a:p>
      </dsp:txBody>
      <dsp:txXfrm>
        <a:off x="4254622" y="2944508"/>
        <a:ext cx="1932297" cy="1159378"/>
      </dsp:txXfrm>
    </dsp:sp>
    <dsp:sp modelId="{3E765EA8-BEC4-4C5C-B67C-BB00D05B4378}">
      <dsp:nvSpPr>
        <dsp:cNvPr id="0" name=""/>
        <dsp:cNvSpPr/>
      </dsp:nvSpPr>
      <dsp:spPr>
        <a:xfrm>
          <a:off x="6380149" y="2944508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>
              <a:latin typeface="Work Sans Light" pitchFamily="2" charset="0"/>
            </a:rPr>
            <a:t>Duración variable dependiendo de la complejidad del sector y la cualificación</a:t>
          </a:r>
          <a:endParaRPr lang="es-CO" sz="1400" kern="1200" dirty="0">
            <a:latin typeface="Work Sans Light" pitchFamily="2" charset="0"/>
          </a:endParaRPr>
        </a:p>
      </dsp:txBody>
      <dsp:txXfrm>
        <a:off x="6380149" y="2944508"/>
        <a:ext cx="1932297" cy="1159378"/>
      </dsp:txXfrm>
    </dsp:sp>
    <dsp:sp modelId="{40F34672-2EEA-40A9-90F4-9FC70B4E00C1}">
      <dsp:nvSpPr>
        <dsp:cNvPr id="0" name=""/>
        <dsp:cNvSpPr/>
      </dsp:nvSpPr>
      <dsp:spPr>
        <a:xfrm>
          <a:off x="8505676" y="2944508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>
              <a:latin typeface="Work Sans Light" pitchFamily="2" charset="0"/>
            </a:rPr>
            <a:t>Implementación de los programas podrán sugerir cambios</a:t>
          </a:r>
          <a:endParaRPr lang="es-CO" sz="1400" kern="1200" dirty="0">
            <a:latin typeface="Work Sans Light" pitchFamily="2" charset="0"/>
          </a:endParaRPr>
        </a:p>
      </dsp:txBody>
      <dsp:txXfrm>
        <a:off x="8505676" y="2944508"/>
        <a:ext cx="1932297" cy="1159378"/>
      </dsp:txXfrm>
    </dsp:sp>
    <dsp:sp modelId="{A75047B4-8F0B-4EC5-8E60-B6B5B479D452}">
      <dsp:nvSpPr>
        <dsp:cNvPr id="0" name=""/>
        <dsp:cNvSpPr/>
      </dsp:nvSpPr>
      <dsp:spPr>
        <a:xfrm>
          <a:off x="2129095" y="4297116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>
              <a:latin typeface="Work Sans Light" pitchFamily="2" charset="0"/>
            </a:rPr>
            <a:t>Reconocimiento de aprendizajes previos formativos (menos aprendices por grupo)</a:t>
          </a:r>
          <a:endParaRPr lang="es-CO" sz="1400" kern="1200" dirty="0">
            <a:latin typeface="Work Sans Light" pitchFamily="2" charset="0"/>
          </a:endParaRPr>
        </a:p>
      </dsp:txBody>
      <dsp:txXfrm>
        <a:off x="2129095" y="4297116"/>
        <a:ext cx="1932297" cy="1159378"/>
      </dsp:txXfrm>
    </dsp:sp>
    <dsp:sp modelId="{90436C11-47E7-4EB6-92B6-A55319B85D0A}">
      <dsp:nvSpPr>
        <dsp:cNvPr id="0" name=""/>
        <dsp:cNvSpPr/>
      </dsp:nvSpPr>
      <dsp:spPr>
        <a:xfrm>
          <a:off x="4254622" y="4297116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>
              <a:latin typeface="Work Sans Light" pitchFamily="2" charset="0"/>
            </a:rPr>
            <a:t>Autoevaluación</a:t>
          </a:r>
        </a:p>
      </dsp:txBody>
      <dsp:txXfrm>
        <a:off x="4254622" y="4297116"/>
        <a:ext cx="1932297" cy="1159378"/>
      </dsp:txXfrm>
    </dsp:sp>
    <dsp:sp modelId="{36B06AD0-B906-4954-BA00-240184EDFC9C}">
      <dsp:nvSpPr>
        <dsp:cNvPr id="0" name=""/>
        <dsp:cNvSpPr/>
      </dsp:nvSpPr>
      <dsp:spPr>
        <a:xfrm>
          <a:off x="6380149" y="4297116"/>
          <a:ext cx="1932297" cy="11593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>
              <a:latin typeface="Work Sans Light" pitchFamily="2" charset="0"/>
            </a:rPr>
            <a:t>Transferencia a la comunidad SENA sobre la  implementación</a:t>
          </a:r>
        </a:p>
      </dsp:txBody>
      <dsp:txXfrm>
        <a:off x="6380149" y="4297116"/>
        <a:ext cx="1932297" cy="11593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9BB055-5808-4E0B-A99D-D375C2D16FA7}">
      <dsp:nvSpPr>
        <dsp:cNvPr id="0" name=""/>
        <dsp:cNvSpPr/>
      </dsp:nvSpPr>
      <dsp:spPr>
        <a:xfrm>
          <a:off x="50" y="262870"/>
          <a:ext cx="4789596" cy="720000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500" b="1" kern="1200" dirty="0">
              <a:solidFill>
                <a:schemeClr val="bg1"/>
              </a:solidFill>
              <a:latin typeface="Work Sans Light" pitchFamily="2" charset="0"/>
            </a:rPr>
            <a:t>Necesidades corto plazo 2023</a:t>
          </a:r>
        </a:p>
      </dsp:txBody>
      <dsp:txXfrm>
        <a:off x="50" y="262870"/>
        <a:ext cx="4789596" cy="720000"/>
      </dsp:txXfrm>
    </dsp:sp>
    <dsp:sp modelId="{D41C2830-A556-4ED0-B54E-EB99C57E034F}">
      <dsp:nvSpPr>
        <dsp:cNvPr id="0" name=""/>
        <dsp:cNvSpPr/>
      </dsp:nvSpPr>
      <dsp:spPr>
        <a:xfrm>
          <a:off x="50" y="982870"/>
          <a:ext cx="4789596" cy="295087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500" kern="1200" dirty="0">
              <a:latin typeface="Work Sans Light" pitchFamily="2" charset="0"/>
            </a:rPr>
            <a:t>Implementación programas iniciales.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500" kern="1200" dirty="0">
              <a:latin typeface="Work Sans Light" pitchFamily="2" charset="0"/>
            </a:rPr>
            <a:t>Definir metas 2023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500" kern="1200" dirty="0">
              <a:latin typeface="Work Sans Light" pitchFamily="2" charset="0"/>
            </a:rPr>
            <a:t>Parámetros de costeo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500" kern="1200" dirty="0">
              <a:latin typeface="Work Sans Light" pitchFamily="2" charset="0"/>
            </a:rPr>
            <a:t>Incorporar en proyecto de inversión programas del SFT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500" kern="1200" dirty="0">
              <a:latin typeface="Work Sans Light" pitchFamily="2" charset="0"/>
            </a:rPr>
            <a:t>Definir tiempo de ejecución</a:t>
          </a:r>
        </a:p>
      </dsp:txBody>
      <dsp:txXfrm>
        <a:off x="50" y="982870"/>
        <a:ext cx="4789596" cy="2950875"/>
      </dsp:txXfrm>
    </dsp:sp>
    <dsp:sp modelId="{DB859111-EF16-4641-BAE8-997FB72704FB}">
      <dsp:nvSpPr>
        <dsp:cNvPr id="0" name=""/>
        <dsp:cNvSpPr/>
      </dsp:nvSpPr>
      <dsp:spPr>
        <a:xfrm>
          <a:off x="5460190" y="262870"/>
          <a:ext cx="4789596" cy="720000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500" b="1" kern="1200" dirty="0">
              <a:solidFill>
                <a:schemeClr val="bg1"/>
              </a:solidFill>
              <a:latin typeface="Work Sans Light" pitchFamily="2" charset="0"/>
            </a:rPr>
            <a:t>Necesidades largo plazo</a:t>
          </a:r>
        </a:p>
      </dsp:txBody>
      <dsp:txXfrm>
        <a:off x="5460190" y="262870"/>
        <a:ext cx="4789596" cy="720000"/>
      </dsp:txXfrm>
    </dsp:sp>
    <dsp:sp modelId="{2C5F8CBD-FDDD-43F6-8912-A755B6F06F52}">
      <dsp:nvSpPr>
        <dsp:cNvPr id="0" name=""/>
        <dsp:cNvSpPr/>
      </dsp:nvSpPr>
      <dsp:spPr>
        <a:xfrm>
          <a:off x="5460190" y="982870"/>
          <a:ext cx="4789596" cy="295087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500" kern="1200" dirty="0">
              <a:latin typeface="Work Sans Light" pitchFamily="2" charset="0"/>
            </a:rPr>
            <a:t>Movilidad entre niveles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500" kern="1200" dirty="0">
              <a:latin typeface="Work Sans Light" pitchFamily="2" charset="0"/>
            </a:rPr>
            <a:t>Inclusión de RAP formativos y vía de cualificación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500" kern="1200" dirty="0">
              <a:latin typeface="Work Sans Light" pitchFamily="2" charset="0"/>
            </a:rPr>
            <a:t>Ajuste aplicativo académico administrativo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500" kern="1200" dirty="0">
              <a:latin typeface="Work Sans Light" pitchFamily="2" charset="0"/>
            </a:rPr>
            <a:t>Necesidad de cualificación de instructores de planta.</a:t>
          </a:r>
        </a:p>
      </dsp:txBody>
      <dsp:txXfrm>
        <a:off x="5460190" y="982870"/>
        <a:ext cx="4789596" cy="29508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9999AFE6-721E-1D92-FFC0-72E02DBB97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A598C0A-ECF9-B897-80D5-1AE7ABA305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69B9F-131C-2846-AB8F-CEE154B4CAEB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88F308B-0102-A0B4-9A23-E807C735E8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E7CACDD-5D14-572A-2591-609B03F168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3070F-3F68-E043-9CC3-B53B4F22454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0045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0CB96-A603-FF42-AE46-F5F75F80A67B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06C58E-460D-4A4B-B0C2-1191B9D14F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130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8927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661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95260C-E8AD-B240-9481-5B2FE14A60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F4960B-AC04-294C-9B8A-B10830EF5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F720DD-BA8F-C443-A59E-F0EEAF843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A1676A-B50F-4048-B9A0-67475225D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B408DD-191C-9940-B5DC-9B04378C8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9450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817F6C-CDBB-234C-B00B-255C60E54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743F10-0075-0F47-A0C2-0071CB2B3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B4C6E2-1F45-C54F-A384-6BA60BB5E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44B0E8-9C87-6C41-96F5-6419B5000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D08979-815A-D443-B424-FB031F975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2203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4B3E04-413C-394A-94BD-6FD1D56E1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E8DEAC-948A-0F4A-9098-1EA5A30BE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0E9B39-9659-7747-851C-17A0C73C8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90AE33-28EE-274E-8E15-02A147483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1D99B-0619-1847-8509-03589920E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037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0119BB-39AA-4B48-BB60-3EE344FF2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E8365F-8201-9D4B-85A4-E53E8819A8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74364B-4945-0A4D-A279-35519E3F46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68BFB1-0C38-A141-AB7B-22CD10FF3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F6516E-C104-3E4A-BC0F-DC137BD98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2C08597-16B2-3B42-B59A-8815DD747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254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44272C-3F8B-AF4A-82BE-E5BE9107D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4B8DA00-E62A-A54E-BC50-AEBAAF251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E9F7D8-1A62-544F-A4E2-23A591854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1895FC1-5F27-B640-81B9-33366BECB5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00D0329-F1AE-FE44-A7B4-B16B429A0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A80CE19-B065-6E4F-A207-999BBF94C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99C46BF-4920-E443-B109-668969C5E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C417FDA-D0D0-AD4C-9F49-6FFEC4BC6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6954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C92FB5-1F0C-DE4B-8A05-DE0792814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AF7F14C-AA7D-3049-A400-4AC6EED53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746EF7E-3912-BF43-BEB6-49819D4EE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BD767C9-209C-E54C-90E7-5176E4464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2851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7E92712-14E7-954C-8C23-33CD3DBD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D7BCE5F-F417-1247-9F26-F4B713468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0B4FC7D-A6BA-0840-87AD-C71B1896B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41620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2BE35-F0B5-DA4A-BE9E-AACFF26FF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62C38B-5384-914E-829A-352266F70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79E434B-6E01-8148-AB00-051DDD402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E3E8B8D-7A8A-794B-83A8-6920142BB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2F34C9-1A26-0B41-8AE3-21E599CC5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2100B2-B969-0340-BEE2-F5FE05353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7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ADFDE3-8BDA-6F45-A442-3C2913AE5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08B3433-597C-7E43-A088-A50E443431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0DB791-C948-D149-A74A-0C0DFCA0B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45138C-C370-6E42-902A-0DD2F4F61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61561C-CA9F-0943-8A3E-60233368C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B72CA4-FB9F-FB4B-8159-119C3846C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9502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C07BF5-7EFA-9943-8CEE-7006AC893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FF53FB-B16B-7444-99CF-B7533C11E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9133D3-834D-0942-99DE-29F15E8DC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5A02E1-CB07-7943-ACA2-6FF8387D3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2BC7A9-2B5F-1841-91C8-9460E3E55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1147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C11DF48-6A7C-3349-8650-2AA87E5D5E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5D61C96-3D9F-F745-A812-5EC81CEB4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F61D3C-242D-F544-9883-3EEF515CE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AB2518-6961-A143-A5EE-C5606EBA4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6FEAD3-1533-7A45-8011-C0C84A1DC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1621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atrón de fondo&#10;&#10;Descripción generada automáticamente">
            <a:extLst>
              <a:ext uri="{FF2B5EF4-FFF2-40B4-BE49-F238E27FC236}">
                <a16:creationId xmlns:a16="http://schemas.microsoft.com/office/drawing/2014/main" id="{EDE1298D-A4F7-F1E4-F1B3-3D2F5117E0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9B39820-C822-5D71-439D-76D8E95C16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54859" y="303050"/>
            <a:ext cx="855785" cy="83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60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CE09D5-8681-04F4-0AD1-7206C3FF5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EB62C8D-42BE-8DF8-DDA7-6DDCB2389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9F9D5C3-AD35-C818-D069-AB2D8EBBE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106A169-E84D-2DE1-E7CC-7058F9C00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5659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7DFF890D-F3AC-9928-32A3-F179DB21A0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4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6EFFBE1-33C9-1D48-A916-7535B68EC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78E02A-26CF-6C46-A280-67C4AA055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E7CDF9-2DDE-C04D-A9B9-78F138A1C3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86248-06F7-A441-A47A-264EBD310E11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7570B4-267C-034E-B58B-04C03C9E55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41693D-7DB1-1144-97E3-85753EC9A0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2609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75" r:id="rId13"/>
    <p:sldLayoutId id="214748367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4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4918066" y="2551837"/>
            <a:ext cx="64536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77"/>
              </a:rPr>
              <a:t>Marco Nacional de Cualificaciones</a:t>
            </a:r>
            <a:endParaRPr lang="es-ES" sz="4000" b="1" dirty="0">
              <a:solidFill>
                <a:schemeClr val="tx1">
                  <a:lumMod val="75000"/>
                  <a:lumOff val="25000"/>
                </a:schemeClr>
              </a:solidFill>
              <a:latin typeface="Work Sans" pitchFamily="2" charset="77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62B589B-6807-E3E3-BF08-185C703A6A4E}"/>
              </a:ext>
            </a:extLst>
          </p:cNvPr>
          <p:cNvSpPr txBox="1"/>
          <p:nvPr/>
        </p:nvSpPr>
        <p:spPr>
          <a:xfrm>
            <a:off x="3226904" y="5684389"/>
            <a:ext cx="814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i="1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77"/>
              </a:rPr>
              <a:t>Dirección de Formación Profesional</a:t>
            </a:r>
          </a:p>
        </p:txBody>
      </p:sp>
    </p:spTree>
    <p:extLst>
      <p:ext uri="{BB962C8B-B14F-4D97-AF65-F5344CB8AC3E}">
        <p14:creationId xmlns:p14="http://schemas.microsoft.com/office/powerpoint/2010/main" val="5018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F67CBC-1536-A090-A5B5-FE205F3AF4AD}"/>
              </a:ext>
            </a:extLst>
          </p:cNvPr>
          <p:cNvSpPr txBox="1">
            <a:spLocks/>
          </p:cNvSpPr>
          <p:nvPr/>
        </p:nvSpPr>
        <p:spPr>
          <a:xfrm>
            <a:off x="219435" y="151765"/>
            <a:ext cx="10515600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Work Sans Medium" pitchFamily="2" charset="77"/>
                <a:ea typeface="+mj-ea"/>
                <a:cs typeface="+mj-cs"/>
              </a:rPr>
              <a:t>Sistema</a:t>
            </a:r>
            <a:r>
              <a:rPr lang="es-ES" sz="3200" b="1" dirty="0">
                <a:solidFill>
                  <a:srgbClr val="F79646"/>
                </a:solidFill>
                <a:latin typeface="Work sans"/>
                <a:cs typeface="Work sans"/>
              </a:rPr>
              <a:t> </a:t>
            </a:r>
            <a:r>
              <a:rPr lang="es-E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Work Sans Medium" pitchFamily="2" charset="77"/>
                <a:ea typeface="+mj-ea"/>
                <a:cs typeface="+mj-cs"/>
              </a:rPr>
              <a:t>Nacional de Cualificaciones</a:t>
            </a:r>
          </a:p>
          <a:p>
            <a:endParaRPr lang="es-CO" sz="4000" dirty="0">
              <a:solidFill>
                <a:schemeClr val="tx1">
                  <a:lumMod val="95000"/>
                  <a:lumOff val="5000"/>
                </a:schemeClr>
              </a:solidFill>
              <a:latin typeface="Work Sans Medium" pitchFamily="2" charset="77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24BCB991-3249-2CB3-D63B-508F47F96D34}"/>
              </a:ext>
            </a:extLst>
          </p:cNvPr>
          <p:cNvSpPr/>
          <p:nvPr/>
        </p:nvSpPr>
        <p:spPr>
          <a:xfrm>
            <a:off x="219435" y="2136784"/>
            <a:ext cx="11796917" cy="3109745"/>
          </a:xfrm>
          <a:custGeom>
            <a:avLst/>
            <a:gdLst/>
            <a:ahLst/>
            <a:cxnLst/>
            <a:rect l="l" t="t" r="r" b="b"/>
            <a:pathLst>
              <a:path w="12192000" h="4288790">
                <a:moveTo>
                  <a:pt x="12192000" y="4288533"/>
                </a:moveTo>
                <a:lnTo>
                  <a:pt x="12192000" y="0"/>
                </a:lnTo>
                <a:lnTo>
                  <a:pt x="0" y="0"/>
                </a:lnTo>
                <a:lnTo>
                  <a:pt x="0" y="4288533"/>
                </a:lnTo>
                <a:lnTo>
                  <a:pt x="12192000" y="428853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0" tIns="0" rIns="0" bIns="0" rtlCol="0"/>
          <a:lstStyle/>
          <a:p>
            <a:pPr defTabSz="796403">
              <a:defRPr/>
            </a:pPr>
            <a:endParaRPr lang="es-ES" sz="1568" dirty="0">
              <a:solidFill>
                <a:prstClr val="black"/>
              </a:solidFill>
              <a:latin typeface="Work Sans Light" pitchFamily="2" charset="0"/>
              <a:sym typeface="Helvetica Neue"/>
            </a:endParaRPr>
          </a:p>
        </p:txBody>
      </p:sp>
      <p:sp>
        <p:nvSpPr>
          <p:cNvPr id="4" name="object 10">
            <a:extLst>
              <a:ext uri="{FF2B5EF4-FFF2-40B4-BE49-F238E27FC236}">
                <a16:creationId xmlns:a16="http://schemas.microsoft.com/office/drawing/2014/main" id="{17E6B5F9-4D57-4C4E-E352-49F393915211}"/>
              </a:ext>
            </a:extLst>
          </p:cNvPr>
          <p:cNvSpPr txBox="1"/>
          <p:nvPr/>
        </p:nvSpPr>
        <p:spPr>
          <a:xfrm>
            <a:off x="4066039" y="1049062"/>
            <a:ext cx="7322071" cy="1154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1006" marR="4233" defTabSz="796403">
              <a:defRPr/>
            </a:pPr>
            <a:r>
              <a:rPr lang="es-CO" sz="1600" spc="-4" dirty="0">
                <a:latin typeface="Work Sans Light" pitchFamily="2" charset="0"/>
                <a:cs typeface="Arial"/>
                <a:sym typeface="Helvetica Neue"/>
              </a:rPr>
              <a:t>Conjunto</a:t>
            </a:r>
            <a:r>
              <a:rPr lang="es-CO" sz="1600" spc="-9" dirty="0">
                <a:latin typeface="Work Sans Light" pitchFamily="2" charset="0"/>
                <a:cs typeface="Arial"/>
                <a:sym typeface="Helvetica Neue"/>
              </a:rPr>
              <a:t> </a:t>
            </a:r>
            <a:r>
              <a:rPr lang="es-CO" sz="1600" spc="-4" dirty="0">
                <a:latin typeface="Work Sans Light" pitchFamily="2" charset="0"/>
                <a:cs typeface="Arial"/>
                <a:sym typeface="Helvetica Neue"/>
              </a:rPr>
              <a:t>de</a:t>
            </a:r>
            <a:r>
              <a:rPr lang="es-CO" sz="1600" spc="-9" dirty="0">
                <a:latin typeface="Work Sans Light" pitchFamily="2" charset="0"/>
                <a:cs typeface="Arial"/>
                <a:sym typeface="Helvetica Neue"/>
              </a:rPr>
              <a:t> </a:t>
            </a:r>
            <a:r>
              <a:rPr lang="es-CO" sz="1600" spc="-4" dirty="0">
                <a:latin typeface="Work Sans Light" pitchFamily="2" charset="0"/>
                <a:cs typeface="Arial"/>
                <a:sym typeface="Helvetica Neue"/>
              </a:rPr>
              <a:t>instrumentos,</a:t>
            </a:r>
            <a:r>
              <a:rPr lang="es-CO" sz="1600" spc="-31" dirty="0">
                <a:latin typeface="Work Sans Light" pitchFamily="2" charset="0"/>
                <a:cs typeface="Arial"/>
                <a:sym typeface="Helvetica Neue"/>
              </a:rPr>
              <a:t> </a:t>
            </a:r>
            <a:r>
              <a:rPr lang="es-CO" sz="1600" dirty="0">
                <a:latin typeface="Work Sans Light" pitchFamily="2" charset="0"/>
                <a:cs typeface="Arial"/>
                <a:sym typeface="Helvetica Neue"/>
              </a:rPr>
              <a:t>políticas,</a:t>
            </a:r>
            <a:r>
              <a:rPr lang="es-CO" sz="1600" spc="-52" dirty="0">
                <a:latin typeface="Work Sans Light" pitchFamily="2" charset="0"/>
                <a:cs typeface="Arial"/>
                <a:sym typeface="Helvetica Neue"/>
              </a:rPr>
              <a:t> </a:t>
            </a:r>
            <a:r>
              <a:rPr lang="es-CO" sz="1600" dirty="0">
                <a:latin typeface="Work Sans Light" pitchFamily="2" charset="0"/>
                <a:cs typeface="Arial"/>
                <a:sym typeface="Helvetica Neue"/>
              </a:rPr>
              <a:t>procesos</a:t>
            </a:r>
            <a:r>
              <a:rPr lang="es-CO" sz="1600" spc="-13" dirty="0">
                <a:latin typeface="Work Sans Light" pitchFamily="2" charset="0"/>
                <a:cs typeface="Arial"/>
                <a:sym typeface="Helvetica Neue"/>
              </a:rPr>
              <a:t> </a:t>
            </a:r>
            <a:r>
              <a:rPr lang="es-CO" sz="1600" dirty="0">
                <a:latin typeface="Work Sans Light" pitchFamily="2" charset="0"/>
                <a:cs typeface="Arial"/>
                <a:sym typeface="Helvetica Neue"/>
              </a:rPr>
              <a:t>y</a:t>
            </a:r>
            <a:r>
              <a:rPr lang="es-CO" sz="1600" spc="9" dirty="0">
                <a:latin typeface="Work Sans Light" pitchFamily="2" charset="0"/>
                <a:cs typeface="Arial"/>
                <a:sym typeface="Helvetica Neue"/>
              </a:rPr>
              <a:t> </a:t>
            </a:r>
            <a:r>
              <a:rPr lang="es-CO" sz="1600" dirty="0">
                <a:latin typeface="Work Sans Light" pitchFamily="2" charset="0"/>
                <a:cs typeface="Arial"/>
                <a:sym typeface="Helvetica Neue"/>
              </a:rPr>
              <a:t>arreglos</a:t>
            </a:r>
            <a:r>
              <a:rPr lang="es-CO" sz="1600" spc="-52" dirty="0">
                <a:latin typeface="Work Sans Light" pitchFamily="2" charset="0"/>
                <a:cs typeface="Arial"/>
                <a:sym typeface="Helvetica Neue"/>
              </a:rPr>
              <a:t> </a:t>
            </a:r>
            <a:r>
              <a:rPr lang="es-CO" sz="1600" dirty="0">
                <a:latin typeface="Work Sans Light" pitchFamily="2" charset="0"/>
                <a:cs typeface="Arial"/>
                <a:sym typeface="Helvetica Neue"/>
              </a:rPr>
              <a:t>institucionales</a:t>
            </a:r>
            <a:r>
              <a:rPr lang="es-CO" sz="1600" spc="-52" dirty="0">
                <a:latin typeface="Work Sans Light" pitchFamily="2" charset="0"/>
                <a:cs typeface="Arial"/>
                <a:sym typeface="Helvetica Neue"/>
              </a:rPr>
              <a:t> </a:t>
            </a:r>
            <a:r>
              <a:rPr lang="es-CO" sz="1600" dirty="0">
                <a:latin typeface="Work Sans Light" pitchFamily="2" charset="0"/>
                <a:cs typeface="Arial"/>
                <a:sym typeface="Helvetica Neue"/>
              </a:rPr>
              <a:t>necesarios</a:t>
            </a:r>
            <a:r>
              <a:rPr lang="es-CO" sz="1600" spc="-52" dirty="0">
                <a:latin typeface="Work Sans Light" pitchFamily="2" charset="0"/>
                <a:cs typeface="Arial"/>
                <a:sym typeface="Helvetica Neue"/>
              </a:rPr>
              <a:t> </a:t>
            </a:r>
            <a:r>
              <a:rPr lang="es-CO" sz="1600" dirty="0">
                <a:latin typeface="Work Sans Light" pitchFamily="2" charset="0"/>
                <a:cs typeface="Arial"/>
                <a:sym typeface="Helvetica Neue"/>
              </a:rPr>
              <a:t>para</a:t>
            </a:r>
            <a:r>
              <a:rPr lang="es-CO" sz="1600" spc="-31" dirty="0">
                <a:latin typeface="Work Sans Light" pitchFamily="2" charset="0"/>
                <a:cs typeface="Arial"/>
                <a:sym typeface="Helvetica Neue"/>
              </a:rPr>
              <a:t> </a:t>
            </a:r>
            <a:r>
              <a:rPr lang="es-CO" sz="1600" spc="-4" dirty="0">
                <a:latin typeface="Work Sans Light" pitchFamily="2" charset="0"/>
                <a:cs typeface="Arial"/>
                <a:sym typeface="Helvetica Neue"/>
              </a:rPr>
              <a:t>el</a:t>
            </a:r>
            <a:r>
              <a:rPr lang="es-CO" sz="1600" spc="4" dirty="0">
                <a:latin typeface="Work Sans Light" pitchFamily="2" charset="0"/>
                <a:cs typeface="Arial"/>
                <a:sym typeface="Helvetica Neue"/>
              </a:rPr>
              <a:t> </a:t>
            </a:r>
            <a:r>
              <a:rPr lang="es-CO" sz="1600" dirty="0">
                <a:latin typeface="Work Sans Light" pitchFamily="2" charset="0"/>
                <a:cs typeface="Arial"/>
                <a:sym typeface="Helvetica Neue"/>
              </a:rPr>
              <a:t>efectivo  reconocimiento </a:t>
            </a:r>
            <a:r>
              <a:rPr lang="es-CO" sz="1600" spc="-4" dirty="0">
                <a:latin typeface="Work Sans Light" pitchFamily="2" charset="0"/>
                <a:cs typeface="Arial"/>
                <a:sym typeface="Helvetica Neue"/>
              </a:rPr>
              <a:t>de </a:t>
            </a:r>
            <a:r>
              <a:rPr lang="es-CO" sz="1600" spc="4" dirty="0">
                <a:latin typeface="Work Sans Light" pitchFamily="2" charset="0"/>
                <a:cs typeface="Arial"/>
                <a:sym typeface="Helvetica Neue"/>
              </a:rPr>
              <a:t>los </a:t>
            </a:r>
            <a:r>
              <a:rPr lang="es-CO" sz="1600" spc="-4" dirty="0">
                <a:latin typeface="Work Sans Light" pitchFamily="2" charset="0"/>
                <a:cs typeface="Arial"/>
                <a:sym typeface="Helvetica Neue"/>
              </a:rPr>
              <a:t>aprendizajes a </a:t>
            </a:r>
            <a:r>
              <a:rPr lang="es-CO" sz="1600" spc="4" dirty="0">
                <a:latin typeface="Work Sans Light" pitchFamily="2" charset="0"/>
                <a:cs typeface="Arial"/>
                <a:sym typeface="Helvetica Neue"/>
              </a:rPr>
              <a:t>lo </a:t>
            </a:r>
            <a:r>
              <a:rPr lang="es-CO" sz="1600" dirty="0">
                <a:latin typeface="Work Sans Light" pitchFamily="2" charset="0"/>
                <a:cs typeface="Arial"/>
                <a:sym typeface="Helvetica Neue"/>
              </a:rPr>
              <a:t>largo </a:t>
            </a:r>
            <a:r>
              <a:rPr lang="es-CO" sz="1600" spc="-4" dirty="0">
                <a:latin typeface="Work Sans Light" pitchFamily="2" charset="0"/>
                <a:cs typeface="Arial"/>
                <a:sym typeface="Helvetica Neue"/>
              </a:rPr>
              <a:t>de </a:t>
            </a:r>
            <a:r>
              <a:rPr lang="es-CO" sz="1600" spc="4" dirty="0">
                <a:latin typeface="Work Sans Light" pitchFamily="2" charset="0"/>
                <a:cs typeface="Arial"/>
                <a:sym typeface="Helvetica Neue"/>
              </a:rPr>
              <a:t>la </a:t>
            </a:r>
            <a:r>
              <a:rPr lang="es-CO" sz="1600" dirty="0">
                <a:latin typeface="Work Sans Light" pitchFamily="2" charset="0"/>
                <a:cs typeface="Arial"/>
                <a:sym typeface="Helvetica Neue"/>
              </a:rPr>
              <a:t>vida, orientando </a:t>
            </a:r>
            <a:r>
              <a:rPr lang="es-CO" sz="1600" spc="4" dirty="0">
                <a:latin typeface="Work Sans Light" pitchFamily="2" charset="0"/>
                <a:cs typeface="Arial"/>
                <a:sym typeface="Helvetica Neue"/>
              </a:rPr>
              <a:t>la </a:t>
            </a:r>
            <a:r>
              <a:rPr lang="es-CO" sz="1600" dirty="0">
                <a:latin typeface="Work Sans Light" pitchFamily="2" charset="0"/>
                <a:cs typeface="Arial"/>
                <a:sym typeface="Helvetica Neue"/>
              </a:rPr>
              <a:t>educación y </a:t>
            </a:r>
            <a:r>
              <a:rPr lang="es-CO" sz="1600" spc="-4" dirty="0">
                <a:latin typeface="Work Sans Light" pitchFamily="2" charset="0"/>
                <a:cs typeface="Arial"/>
                <a:sym typeface="Helvetica Neue"/>
              </a:rPr>
              <a:t>formación a </a:t>
            </a:r>
            <a:r>
              <a:rPr lang="es-CO" sz="1600" spc="4" dirty="0">
                <a:latin typeface="Work Sans Light" pitchFamily="2" charset="0"/>
                <a:cs typeface="Arial"/>
                <a:sym typeface="Helvetica Neue"/>
              </a:rPr>
              <a:t>las </a:t>
            </a:r>
            <a:r>
              <a:rPr lang="es-CO" sz="1600" dirty="0">
                <a:latin typeface="Work Sans Light" pitchFamily="2" charset="0"/>
                <a:cs typeface="Arial"/>
                <a:sym typeface="Helvetica Neue"/>
              </a:rPr>
              <a:t>necesidades </a:t>
            </a:r>
            <a:r>
              <a:rPr lang="es-CO" sz="1600" spc="4" dirty="0">
                <a:latin typeface="Work Sans Light" pitchFamily="2" charset="0"/>
                <a:cs typeface="Arial"/>
                <a:sym typeface="Helvetica Neue"/>
              </a:rPr>
              <a:t>sociales </a:t>
            </a:r>
            <a:r>
              <a:rPr lang="es-CO" sz="1600" dirty="0">
                <a:latin typeface="Work Sans Light" pitchFamily="2" charset="0"/>
                <a:cs typeface="Arial"/>
                <a:sym typeface="Helvetica Neue"/>
              </a:rPr>
              <a:t>y del </a:t>
            </a:r>
            <a:r>
              <a:rPr lang="es-CO" sz="1600" spc="-9" dirty="0">
                <a:latin typeface="Work Sans Light" pitchFamily="2" charset="0"/>
                <a:cs typeface="Arial"/>
                <a:sym typeface="Helvetica Neue"/>
              </a:rPr>
              <a:t>mundo</a:t>
            </a:r>
            <a:r>
              <a:rPr lang="es-CO" sz="1600" spc="-165" dirty="0">
                <a:latin typeface="Work Sans Light" pitchFamily="2" charset="0"/>
                <a:cs typeface="Arial"/>
                <a:sym typeface="Helvetica Neue"/>
              </a:rPr>
              <a:t> </a:t>
            </a:r>
            <a:r>
              <a:rPr lang="es-CO" sz="1600" spc="4" dirty="0">
                <a:latin typeface="Work Sans Light" pitchFamily="2" charset="0"/>
                <a:cs typeface="Arial"/>
                <a:sym typeface="Helvetica Neue"/>
              </a:rPr>
              <a:t>laboral</a:t>
            </a:r>
            <a:endParaRPr lang="es-ES" sz="2400" dirty="0">
              <a:latin typeface="Work Sans Light" pitchFamily="2" charset="0"/>
            </a:endParaRPr>
          </a:p>
          <a:p>
            <a:pPr defTabSz="796403">
              <a:spcBef>
                <a:spcPts val="48"/>
              </a:spcBef>
              <a:defRPr/>
            </a:pPr>
            <a:endParaRPr lang="es-CO" sz="1100" dirty="0">
              <a:latin typeface="Work Sans Light" pitchFamily="2" charset="0"/>
              <a:cs typeface="Times New Roman"/>
              <a:sym typeface="Helvetica Neue"/>
            </a:endParaRPr>
          </a:p>
        </p:txBody>
      </p:sp>
      <p:sp>
        <p:nvSpPr>
          <p:cNvPr id="5" name="object 30">
            <a:extLst>
              <a:ext uri="{FF2B5EF4-FFF2-40B4-BE49-F238E27FC236}">
                <a16:creationId xmlns:a16="http://schemas.microsoft.com/office/drawing/2014/main" id="{C96B140A-0D8A-DE25-3868-591AEE461C9C}"/>
              </a:ext>
            </a:extLst>
          </p:cNvPr>
          <p:cNvSpPr txBox="1"/>
          <p:nvPr/>
        </p:nvSpPr>
        <p:spPr>
          <a:xfrm>
            <a:off x="387811" y="3078175"/>
            <a:ext cx="282129" cy="20690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062" algn="ctr" defTabSz="796403">
              <a:lnSpc>
                <a:spcPts val="1141"/>
              </a:lnSpc>
              <a:defRPr/>
            </a:pPr>
            <a:r>
              <a:rPr lang="es-ES" sz="1100" spc="-9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S</a:t>
            </a:r>
            <a:r>
              <a:rPr lang="es-ES" sz="1100" spc="17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i</a:t>
            </a: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st</a:t>
            </a:r>
            <a:r>
              <a:rPr lang="es-ES" sz="1100" spc="4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e</a:t>
            </a:r>
            <a:r>
              <a:rPr lang="es-ES" sz="1100" spc="-35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m</a:t>
            </a: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a </a:t>
            </a:r>
            <a:r>
              <a:rPr lang="es-ES" sz="1100" spc="-9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E</a:t>
            </a: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ducat</a:t>
            </a:r>
            <a:r>
              <a:rPr lang="es-ES" sz="1100" spc="17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i</a:t>
            </a: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vo</a:t>
            </a:r>
            <a:r>
              <a:rPr lang="es-ES" sz="1100" spc="-39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 </a:t>
            </a: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y </a:t>
            </a:r>
            <a:r>
              <a:rPr lang="es-ES" sz="1100" spc="4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d</a:t>
            </a: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e</a:t>
            </a:r>
            <a:r>
              <a:rPr lang="es-ES" sz="1100" spc="-17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 </a:t>
            </a:r>
            <a:r>
              <a:rPr lang="es-ES" sz="1100" spc="4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F</a:t>
            </a: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o</a:t>
            </a:r>
            <a:r>
              <a:rPr lang="es-ES" sz="1100" spc="4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r</a:t>
            </a:r>
            <a:r>
              <a:rPr lang="es-ES" sz="1100" spc="-35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m</a:t>
            </a: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ac</a:t>
            </a:r>
            <a:r>
              <a:rPr lang="es-ES" sz="1100" spc="17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i</a:t>
            </a: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ón</a:t>
            </a:r>
            <a:endParaRPr lang="es-ES" sz="1100" dirty="0">
              <a:solidFill>
                <a:prstClr val="black"/>
              </a:solidFill>
              <a:latin typeface="Work Sans Medium" pitchFamily="2" charset="0"/>
              <a:cs typeface="Arial"/>
              <a:sym typeface="Helvetica Neue"/>
            </a:endParaRPr>
          </a:p>
        </p:txBody>
      </p:sp>
      <p:sp>
        <p:nvSpPr>
          <p:cNvPr id="6" name="object 31">
            <a:extLst>
              <a:ext uri="{FF2B5EF4-FFF2-40B4-BE49-F238E27FC236}">
                <a16:creationId xmlns:a16="http://schemas.microsoft.com/office/drawing/2014/main" id="{7FAD3176-B244-AE06-63AF-B35F57FB4D14}"/>
              </a:ext>
            </a:extLst>
          </p:cNvPr>
          <p:cNvSpPr txBox="1"/>
          <p:nvPr/>
        </p:nvSpPr>
        <p:spPr>
          <a:xfrm>
            <a:off x="11577815" y="3078175"/>
            <a:ext cx="282129" cy="20690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062" algn="ctr" defTabSz="796403">
              <a:lnSpc>
                <a:spcPts val="1141"/>
              </a:lnSpc>
              <a:defRPr/>
            </a:pP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Des</a:t>
            </a:r>
            <a:r>
              <a:rPr lang="es-ES" sz="1100" spc="4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arr</a:t>
            </a: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o</a:t>
            </a:r>
            <a:r>
              <a:rPr lang="es-ES" sz="1100" spc="17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l</a:t>
            </a: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lo</a:t>
            </a:r>
            <a:r>
              <a:rPr lang="es-ES" sz="1100" spc="-61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 </a:t>
            </a:r>
            <a:r>
              <a:rPr lang="es-ES" sz="1100" spc="-9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S</a:t>
            </a: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oc</a:t>
            </a:r>
            <a:r>
              <a:rPr lang="es-ES" sz="1100" spc="17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i</a:t>
            </a: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al</a:t>
            </a:r>
            <a:r>
              <a:rPr lang="es-ES" sz="1100" spc="-44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 </a:t>
            </a:r>
          </a:p>
          <a:p>
            <a:pPr marL="11062" algn="ctr" defTabSz="796403">
              <a:lnSpc>
                <a:spcPts val="1141"/>
              </a:lnSpc>
              <a:defRPr/>
            </a:pP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y </a:t>
            </a:r>
            <a:r>
              <a:rPr lang="es-ES" sz="1100" spc="-9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P</a:t>
            </a:r>
            <a:r>
              <a:rPr lang="es-ES" sz="1100" spc="4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r</a:t>
            </a: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oduct</a:t>
            </a:r>
            <a:r>
              <a:rPr lang="es-ES" sz="1100" spc="17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i</a:t>
            </a:r>
            <a:r>
              <a:rPr lang="es-ES" sz="1100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vo</a:t>
            </a:r>
            <a:endParaRPr lang="es-ES" sz="1100" dirty="0">
              <a:solidFill>
                <a:prstClr val="black"/>
              </a:solidFill>
              <a:latin typeface="Work Sans Medium" pitchFamily="2" charset="0"/>
              <a:cs typeface="Arial"/>
              <a:sym typeface="Helvetica Neue"/>
            </a:endParaRPr>
          </a:p>
        </p:txBody>
      </p:sp>
      <p:sp>
        <p:nvSpPr>
          <p:cNvPr id="7" name="object 33">
            <a:extLst>
              <a:ext uri="{FF2B5EF4-FFF2-40B4-BE49-F238E27FC236}">
                <a16:creationId xmlns:a16="http://schemas.microsoft.com/office/drawing/2014/main" id="{0EDE012B-4674-A849-9FD4-0DD2C68AC0F7}"/>
              </a:ext>
            </a:extLst>
          </p:cNvPr>
          <p:cNvSpPr/>
          <p:nvPr/>
        </p:nvSpPr>
        <p:spPr>
          <a:xfrm>
            <a:off x="728495" y="4073619"/>
            <a:ext cx="201869" cy="305845"/>
          </a:xfrm>
          <a:custGeom>
            <a:avLst/>
            <a:gdLst/>
            <a:ahLst/>
            <a:cxnLst/>
            <a:rect l="l" t="t" r="r" b="b"/>
            <a:pathLst>
              <a:path w="231775" h="351154">
                <a:moveTo>
                  <a:pt x="71926" y="0"/>
                </a:moveTo>
                <a:lnTo>
                  <a:pt x="32184" y="0"/>
                </a:lnTo>
                <a:lnTo>
                  <a:pt x="21780" y="4149"/>
                </a:lnTo>
                <a:lnTo>
                  <a:pt x="6077" y="21319"/>
                </a:lnTo>
                <a:lnTo>
                  <a:pt x="0" y="45624"/>
                </a:lnTo>
                <a:lnTo>
                  <a:pt x="537" y="300404"/>
                </a:lnTo>
                <a:lnTo>
                  <a:pt x="6670" y="324549"/>
                </a:lnTo>
                <a:lnTo>
                  <a:pt x="22506" y="341825"/>
                </a:lnTo>
                <a:lnTo>
                  <a:pt x="44200" y="350645"/>
                </a:lnTo>
                <a:lnTo>
                  <a:pt x="67907" y="349425"/>
                </a:lnTo>
                <a:lnTo>
                  <a:pt x="89782" y="336578"/>
                </a:lnTo>
                <a:lnTo>
                  <a:pt x="219886" y="209707"/>
                </a:lnTo>
                <a:lnTo>
                  <a:pt x="231379" y="192882"/>
                </a:lnTo>
                <a:lnTo>
                  <a:pt x="231644" y="191566"/>
                </a:lnTo>
                <a:lnTo>
                  <a:pt x="231644" y="156026"/>
                </a:lnTo>
                <a:lnTo>
                  <a:pt x="231379" y="154709"/>
                </a:lnTo>
                <a:lnTo>
                  <a:pt x="219886" y="137885"/>
                </a:lnTo>
                <a:lnTo>
                  <a:pt x="88709" y="9960"/>
                </a:lnTo>
                <a:lnTo>
                  <a:pt x="71926" y="0"/>
                </a:lnTo>
                <a:close/>
              </a:path>
            </a:pathLst>
          </a:custGeom>
          <a:solidFill>
            <a:srgbClr val="38AA00"/>
          </a:solidFill>
        </p:spPr>
        <p:txBody>
          <a:bodyPr wrap="square" lIns="0" tIns="0" rIns="0" bIns="0" rtlCol="0"/>
          <a:lstStyle/>
          <a:p>
            <a:pPr defTabSz="796403">
              <a:defRPr/>
            </a:pPr>
            <a:endParaRPr lang="es-ES" sz="1568">
              <a:solidFill>
                <a:prstClr val="black"/>
              </a:solidFill>
              <a:latin typeface="Josefin Sans" panose="00000500000000000000" pitchFamily="2" charset="0"/>
              <a:sym typeface="Helvetica Neue"/>
            </a:endParaRPr>
          </a:p>
        </p:txBody>
      </p:sp>
      <p:sp>
        <p:nvSpPr>
          <p:cNvPr id="8" name="object 34">
            <a:extLst>
              <a:ext uri="{FF2B5EF4-FFF2-40B4-BE49-F238E27FC236}">
                <a16:creationId xmlns:a16="http://schemas.microsoft.com/office/drawing/2014/main" id="{DA5E3BDB-D652-4DC5-7715-51CE384970AE}"/>
              </a:ext>
            </a:extLst>
          </p:cNvPr>
          <p:cNvSpPr/>
          <p:nvPr/>
        </p:nvSpPr>
        <p:spPr>
          <a:xfrm>
            <a:off x="11287176" y="3906426"/>
            <a:ext cx="201869" cy="305845"/>
          </a:xfrm>
          <a:custGeom>
            <a:avLst/>
            <a:gdLst/>
            <a:ahLst/>
            <a:cxnLst/>
            <a:rect l="l" t="t" r="r" b="b"/>
            <a:pathLst>
              <a:path w="231775" h="351154">
                <a:moveTo>
                  <a:pt x="159717" y="350645"/>
                </a:moveTo>
                <a:lnTo>
                  <a:pt x="199458" y="350645"/>
                </a:lnTo>
                <a:lnTo>
                  <a:pt x="209863" y="346495"/>
                </a:lnTo>
                <a:lnTo>
                  <a:pt x="225566" y="329325"/>
                </a:lnTo>
                <a:lnTo>
                  <a:pt x="231643" y="305032"/>
                </a:lnTo>
                <a:lnTo>
                  <a:pt x="231106" y="50241"/>
                </a:lnTo>
                <a:lnTo>
                  <a:pt x="224972" y="26095"/>
                </a:lnTo>
                <a:lnTo>
                  <a:pt x="209136" y="8820"/>
                </a:lnTo>
                <a:lnTo>
                  <a:pt x="187442" y="0"/>
                </a:lnTo>
                <a:lnTo>
                  <a:pt x="163735" y="1220"/>
                </a:lnTo>
                <a:lnTo>
                  <a:pt x="141861" y="14067"/>
                </a:lnTo>
                <a:lnTo>
                  <a:pt x="11757" y="140938"/>
                </a:lnTo>
                <a:lnTo>
                  <a:pt x="263" y="157763"/>
                </a:lnTo>
                <a:lnTo>
                  <a:pt x="0" y="159077"/>
                </a:lnTo>
                <a:lnTo>
                  <a:pt x="0" y="194621"/>
                </a:lnTo>
                <a:lnTo>
                  <a:pt x="263" y="195935"/>
                </a:lnTo>
                <a:lnTo>
                  <a:pt x="11757" y="212760"/>
                </a:lnTo>
                <a:lnTo>
                  <a:pt x="142933" y="340685"/>
                </a:lnTo>
                <a:lnTo>
                  <a:pt x="159717" y="350645"/>
                </a:lnTo>
                <a:close/>
              </a:path>
            </a:pathLst>
          </a:custGeom>
          <a:solidFill>
            <a:srgbClr val="38AA00"/>
          </a:solidFill>
        </p:spPr>
        <p:txBody>
          <a:bodyPr wrap="square" lIns="0" tIns="0" rIns="0" bIns="0" rtlCol="0"/>
          <a:lstStyle/>
          <a:p>
            <a:pPr defTabSz="796403">
              <a:defRPr/>
            </a:pPr>
            <a:endParaRPr lang="es-ES" sz="1568">
              <a:solidFill>
                <a:prstClr val="black"/>
              </a:solidFill>
              <a:latin typeface="Josefin Sans" panose="00000500000000000000" pitchFamily="2" charset="0"/>
              <a:sym typeface="Helvetica Neue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C5BD166-03E6-25FB-EAFC-F7B67A9D7497}"/>
              </a:ext>
            </a:extLst>
          </p:cNvPr>
          <p:cNvSpPr txBox="1"/>
          <p:nvPr/>
        </p:nvSpPr>
        <p:spPr>
          <a:xfrm>
            <a:off x="793106" y="5456732"/>
            <a:ext cx="18411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85">
              <a:defRPr/>
            </a:pPr>
            <a:r>
              <a:rPr lang="es-ES" sz="1400" b="1" dirty="0">
                <a:solidFill>
                  <a:srgbClr val="38AA00"/>
                </a:solidFill>
                <a:latin typeface="Work Sans Light" pitchFamily="2" charset="0"/>
              </a:rPr>
              <a:t>Decreto</a:t>
            </a:r>
          </a:p>
          <a:p>
            <a:pPr algn="ctr" defTabSz="609585">
              <a:defRPr/>
            </a:pPr>
            <a:r>
              <a:rPr lang="es-ES" sz="1400" b="1" dirty="0">
                <a:solidFill>
                  <a:srgbClr val="38AA00"/>
                </a:solidFill>
                <a:latin typeface="Work Sans Light" pitchFamily="2" charset="0"/>
              </a:rPr>
              <a:t>1649/2021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2CCCE13-E145-215E-BE9C-5150193E7F93}"/>
              </a:ext>
            </a:extLst>
          </p:cNvPr>
          <p:cNvSpPr txBox="1"/>
          <p:nvPr/>
        </p:nvSpPr>
        <p:spPr>
          <a:xfrm>
            <a:off x="2824100" y="5456732"/>
            <a:ext cx="13646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 marR="0" lvl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 kumimoji="0" sz="1050" b="1" i="0" strike="noStrike" cap="none" spc="0" normalizeH="0" baseline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</a:defRPr>
            </a:lvl1pPr>
          </a:lstStyle>
          <a:p>
            <a:r>
              <a:rPr lang="es-ES" sz="1400">
                <a:solidFill>
                  <a:srgbClr val="38AA00"/>
                </a:solidFill>
                <a:latin typeface="Work Sans Light" pitchFamily="2" charset="0"/>
              </a:rPr>
              <a:t>Propuesta de  Esquema presentada </a:t>
            </a:r>
          </a:p>
          <a:p>
            <a:r>
              <a:rPr lang="es-ES" sz="1400">
                <a:solidFill>
                  <a:srgbClr val="38AA00"/>
                </a:solidFill>
                <a:latin typeface="Work Sans Light" pitchFamily="2" charset="0"/>
              </a:rPr>
              <a:t>14 -06-2022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FAE2843-2FC6-4EC5-A317-8DECABACD1D9}"/>
              </a:ext>
            </a:extLst>
          </p:cNvPr>
          <p:cNvSpPr txBox="1"/>
          <p:nvPr/>
        </p:nvSpPr>
        <p:spPr>
          <a:xfrm>
            <a:off x="6240084" y="5480473"/>
            <a:ext cx="13646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marR="0" lv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 kumimoji="0" sz="1050" b="1" i="0" strike="noStrike" cap="none" spc="0" normalizeH="0" baseline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</a:defRPr>
            </a:lvl1pPr>
          </a:lstStyle>
          <a:p>
            <a:pPr algn="ctr"/>
            <a:r>
              <a:rPr lang="es-ES" sz="1400">
                <a:solidFill>
                  <a:srgbClr val="38AA00"/>
                </a:solidFill>
                <a:latin typeface="Work Sans Light" pitchFamily="2" charset="0"/>
              </a:rPr>
              <a:t>Decreto</a:t>
            </a:r>
          </a:p>
          <a:p>
            <a:pPr algn="ctr"/>
            <a:r>
              <a:rPr lang="es-ES" sz="1400">
                <a:solidFill>
                  <a:srgbClr val="38AA00"/>
                </a:solidFill>
                <a:latin typeface="Work Sans Light" pitchFamily="2" charset="0"/>
              </a:rPr>
              <a:t>654/2021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0BD6730-B2E2-37F8-B95D-30FB9FED98CB}"/>
              </a:ext>
            </a:extLst>
          </p:cNvPr>
          <p:cNvSpPr txBox="1"/>
          <p:nvPr/>
        </p:nvSpPr>
        <p:spPr>
          <a:xfrm>
            <a:off x="4651962" y="5480473"/>
            <a:ext cx="118202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85">
              <a:defRPr/>
            </a:pPr>
            <a:r>
              <a:rPr lang="es-ES" sz="1400" b="1" dirty="0">
                <a:solidFill>
                  <a:srgbClr val="38AA00"/>
                </a:solidFill>
                <a:latin typeface="Work Sans Light" pitchFamily="2" charset="0"/>
              </a:rPr>
              <a:t>Decreto</a:t>
            </a:r>
          </a:p>
          <a:p>
            <a:pPr algn="ctr" defTabSz="609585">
              <a:defRPr/>
            </a:pPr>
            <a:r>
              <a:rPr lang="es-ES" sz="1400" b="1" dirty="0">
                <a:solidFill>
                  <a:srgbClr val="38AA00"/>
                </a:solidFill>
                <a:latin typeface="Work Sans Light" pitchFamily="2" charset="0"/>
              </a:rPr>
              <a:t>1650/2021</a:t>
            </a:r>
          </a:p>
          <a:p>
            <a:pPr algn="ctr" defTabSz="609585">
              <a:defRPr/>
            </a:pPr>
            <a:r>
              <a:rPr lang="es-ES" sz="1400" b="1" dirty="0">
                <a:solidFill>
                  <a:srgbClr val="38AA00"/>
                </a:solidFill>
                <a:latin typeface="Work Sans Light" pitchFamily="2" charset="0"/>
              </a:rPr>
              <a:t>Resolución 0447 del 23 de febrero de 2022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A5C18AF-177F-31FA-BD97-3FEE8BB61BAE}"/>
              </a:ext>
            </a:extLst>
          </p:cNvPr>
          <p:cNvSpPr txBox="1"/>
          <p:nvPr/>
        </p:nvSpPr>
        <p:spPr>
          <a:xfrm>
            <a:off x="8010819" y="5456732"/>
            <a:ext cx="13646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 kumimoji="0" sz="1050" b="1" i="0" strike="noStrike" cap="none" spc="0" normalizeH="0" baseline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Josefin Sans" panose="00000500000000000000" pitchFamily="2" charset="0"/>
              </a:defRPr>
            </a:lvl1pPr>
          </a:lstStyle>
          <a:p>
            <a:r>
              <a:rPr lang="es-ES" sz="1400">
                <a:solidFill>
                  <a:srgbClr val="38AA00"/>
                </a:solidFill>
                <a:latin typeface="Work Sans Light" pitchFamily="2" charset="0"/>
              </a:rPr>
              <a:t>Decreto 945/2022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281AD94-57A4-F94E-FF41-6547E7084A9D}"/>
              </a:ext>
            </a:extLst>
          </p:cNvPr>
          <p:cNvSpPr txBox="1"/>
          <p:nvPr/>
        </p:nvSpPr>
        <p:spPr>
          <a:xfrm>
            <a:off x="9695639" y="5480474"/>
            <a:ext cx="13646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 marR="0" lvl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 kumimoji="0" sz="1050" b="1" i="0" strike="noStrike" cap="none" spc="0" normalizeH="0" baseline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</a:defRPr>
            </a:lvl1pPr>
          </a:lstStyle>
          <a:p>
            <a:r>
              <a:rPr lang="es-ES" sz="1400" dirty="0">
                <a:solidFill>
                  <a:srgbClr val="38AA00"/>
                </a:solidFill>
                <a:latin typeface="Work Sans Light" pitchFamily="2" charset="0"/>
              </a:rPr>
              <a:t>Decreto 947 2022 </a:t>
            </a:r>
          </a:p>
          <a:p>
            <a:r>
              <a:rPr lang="es-ES" sz="1400" dirty="0">
                <a:solidFill>
                  <a:srgbClr val="38AA00"/>
                </a:solidFill>
                <a:latin typeface="Work Sans Light" pitchFamily="2" charset="0"/>
              </a:rPr>
              <a:t>Decreto 946 / 2022 - RAP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ABFF4FE-7A67-DF70-7B45-13A5B5E822E8}"/>
              </a:ext>
            </a:extLst>
          </p:cNvPr>
          <p:cNvSpPr txBox="1"/>
          <p:nvPr/>
        </p:nvSpPr>
        <p:spPr>
          <a:xfrm>
            <a:off x="829429" y="2064700"/>
            <a:ext cx="10794914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3093" algn="ctr" defTabSz="796403">
              <a:defRPr/>
            </a:pPr>
            <a:r>
              <a:rPr lang="es-ES" sz="3200" b="1" spc="-4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Sistema Nacional</a:t>
            </a:r>
            <a:r>
              <a:rPr lang="es-ES" sz="3200" b="1" spc="-52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 </a:t>
            </a:r>
            <a:r>
              <a:rPr lang="es-ES" sz="3200" b="1" spc="-4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de Cualificaciones</a:t>
            </a:r>
            <a:endParaRPr lang="es-ES" sz="3200" dirty="0">
              <a:solidFill>
                <a:prstClr val="black"/>
              </a:solidFill>
              <a:latin typeface="Work Sans Medium" pitchFamily="2" charset="0"/>
              <a:cs typeface="Arial"/>
              <a:sym typeface="Helvetica Neue"/>
            </a:endParaRPr>
          </a:p>
          <a:p>
            <a:pPr marR="133287" algn="ctr" defTabSz="796403">
              <a:spcBef>
                <a:spcPts val="959"/>
              </a:spcBef>
              <a:defRPr/>
            </a:pPr>
            <a:r>
              <a:rPr lang="es-ES" sz="1600" spc="-9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Institucionalidad </a:t>
            </a:r>
            <a:r>
              <a:rPr lang="es-ES" sz="1600" spc="-4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y </a:t>
            </a:r>
            <a:r>
              <a:rPr lang="es-ES" sz="1600" spc="-13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Gobernanza del</a:t>
            </a:r>
            <a:r>
              <a:rPr lang="es-ES" sz="1600" spc="127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 </a:t>
            </a:r>
            <a:r>
              <a:rPr lang="es-ES" sz="1600" spc="-4" dirty="0">
                <a:solidFill>
                  <a:srgbClr val="FFFFFF"/>
                </a:solidFill>
                <a:latin typeface="Work Sans Medium" pitchFamily="2" charset="0"/>
                <a:cs typeface="Arial"/>
                <a:sym typeface="Helvetica Neue"/>
              </a:rPr>
              <a:t>SNC</a:t>
            </a:r>
            <a:endParaRPr lang="es-ES" sz="1600" dirty="0">
              <a:solidFill>
                <a:prstClr val="black"/>
              </a:solidFill>
              <a:latin typeface="Work Sans Medium" pitchFamily="2" charset="0"/>
              <a:cs typeface="Arial"/>
              <a:sym typeface="Helvetica Neue"/>
            </a:endParaRPr>
          </a:p>
        </p:txBody>
      </p:sp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1C341E91-BACD-9409-D92F-073037D819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3036757"/>
              </p:ext>
            </p:extLst>
          </p:nvPr>
        </p:nvGraphicFramePr>
        <p:xfrm>
          <a:off x="958634" y="2748188"/>
          <a:ext cx="10211433" cy="2355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Flecha: hacia abajo 16">
            <a:extLst>
              <a:ext uri="{FF2B5EF4-FFF2-40B4-BE49-F238E27FC236}">
                <a16:creationId xmlns:a16="http://schemas.microsoft.com/office/drawing/2014/main" id="{D11DE751-11CD-79D9-3CC3-3DA7137CB5E6}"/>
              </a:ext>
            </a:extLst>
          </p:cNvPr>
          <p:cNvSpPr/>
          <p:nvPr/>
        </p:nvSpPr>
        <p:spPr>
          <a:xfrm>
            <a:off x="3312170" y="5243840"/>
            <a:ext cx="309349" cy="231843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400"/>
          </a:p>
        </p:txBody>
      </p:sp>
      <p:sp>
        <p:nvSpPr>
          <p:cNvPr id="18" name="Flecha: hacia abajo 17">
            <a:extLst>
              <a:ext uri="{FF2B5EF4-FFF2-40B4-BE49-F238E27FC236}">
                <a16:creationId xmlns:a16="http://schemas.microsoft.com/office/drawing/2014/main" id="{0C50FB8A-AE9A-A4C7-B51C-942BBBA3EB32}"/>
              </a:ext>
            </a:extLst>
          </p:cNvPr>
          <p:cNvSpPr/>
          <p:nvPr/>
        </p:nvSpPr>
        <p:spPr>
          <a:xfrm>
            <a:off x="5039949" y="5243840"/>
            <a:ext cx="309349" cy="231843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400"/>
          </a:p>
        </p:txBody>
      </p:sp>
      <p:sp>
        <p:nvSpPr>
          <p:cNvPr id="19" name="Flecha: hacia abajo 18">
            <a:extLst>
              <a:ext uri="{FF2B5EF4-FFF2-40B4-BE49-F238E27FC236}">
                <a16:creationId xmlns:a16="http://schemas.microsoft.com/office/drawing/2014/main" id="{0D1FFD37-F036-CFF0-B69E-9DC67D886609}"/>
              </a:ext>
            </a:extLst>
          </p:cNvPr>
          <p:cNvSpPr/>
          <p:nvPr/>
        </p:nvSpPr>
        <p:spPr>
          <a:xfrm>
            <a:off x="1584391" y="5243840"/>
            <a:ext cx="309349" cy="231843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400"/>
          </a:p>
        </p:txBody>
      </p:sp>
      <p:sp>
        <p:nvSpPr>
          <p:cNvPr id="20" name="Flecha: hacia abajo 19">
            <a:extLst>
              <a:ext uri="{FF2B5EF4-FFF2-40B4-BE49-F238E27FC236}">
                <a16:creationId xmlns:a16="http://schemas.microsoft.com/office/drawing/2014/main" id="{7D29267E-ACDF-D33E-98B5-E505CC34D8A7}"/>
              </a:ext>
            </a:extLst>
          </p:cNvPr>
          <p:cNvSpPr/>
          <p:nvPr/>
        </p:nvSpPr>
        <p:spPr>
          <a:xfrm>
            <a:off x="6767727" y="5243840"/>
            <a:ext cx="309349" cy="231843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400"/>
          </a:p>
        </p:txBody>
      </p:sp>
      <p:sp>
        <p:nvSpPr>
          <p:cNvPr id="21" name="Flecha: hacia abajo 20">
            <a:extLst>
              <a:ext uri="{FF2B5EF4-FFF2-40B4-BE49-F238E27FC236}">
                <a16:creationId xmlns:a16="http://schemas.microsoft.com/office/drawing/2014/main" id="{FAE46560-CF89-3B4A-E787-79C8E87DE2A9}"/>
              </a:ext>
            </a:extLst>
          </p:cNvPr>
          <p:cNvSpPr/>
          <p:nvPr/>
        </p:nvSpPr>
        <p:spPr>
          <a:xfrm>
            <a:off x="8495506" y="5243840"/>
            <a:ext cx="309349" cy="231843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400"/>
          </a:p>
        </p:txBody>
      </p:sp>
      <p:sp>
        <p:nvSpPr>
          <p:cNvPr id="22" name="Flecha: hacia abajo 21">
            <a:extLst>
              <a:ext uri="{FF2B5EF4-FFF2-40B4-BE49-F238E27FC236}">
                <a16:creationId xmlns:a16="http://schemas.microsoft.com/office/drawing/2014/main" id="{8E1738D4-8D49-7CD9-EC17-5DF0962AB7F9}"/>
              </a:ext>
            </a:extLst>
          </p:cNvPr>
          <p:cNvSpPr/>
          <p:nvPr/>
        </p:nvSpPr>
        <p:spPr>
          <a:xfrm>
            <a:off x="10223282" y="5243840"/>
            <a:ext cx="309349" cy="231843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40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66D36B5-5F3E-7E68-94A6-1AD9F13FC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76" y="1057181"/>
            <a:ext cx="3621519" cy="86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40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C953962-2EC6-2129-4639-B4A048D5829E}"/>
              </a:ext>
            </a:extLst>
          </p:cNvPr>
          <p:cNvSpPr txBox="1"/>
          <p:nvPr/>
        </p:nvSpPr>
        <p:spPr>
          <a:xfrm>
            <a:off x="622908" y="291234"/>
            <a:ext cx="9215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 Medium" pitchFamily="2" charset="0"/>
                <a:cs typeface="Arial" panose="020B0604020202020204" pitchFamily="34" charset="0"/>
              </a:rPr>
              <a:t>Marco Nacional de Cualificaciones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C46328F-C81E-F2AF-3655-B4F45B14D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5" y="1228506"/>
            <a:ext cx="3383394" cy="1290319"/>
          </a:xfrm>
          <a:prstGeom prst="rect">
            <a:avLst/>
          </a:prstGeom>
        </p:spPr>
      </p:pic>
      <p:sp>
        <p:nvSpPr>
          <p:cNvPr id="4" name="CuadroTexto 73">
            <a:extLst>
              <a:ext uri="{FF2B5EF4-FFF2-40B4-BE49-F238E27FC236}">
                <a16:creationId xmlns:a16="http://schemas.microsoft.com/office/drawing/2014/main" id="{4249F4E9-8860-838C-979F-6BE587D5CFA4}"/>
              </a:ext>
            </a:extLst>
          </p:cNvPr>
          <p:cNvSpPr txBox="1"/>
          <p:nvPr/>
        </p:nvSpPr>
        <p:spPr>
          <a:xfrm>
            <a:off x="4150531" y="1274272"/>
            <a:ext cx="7003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ork Sans Light" pitchFamily="2" charset="0"/>
                <a:cs typeface="Arial" panose="020B0604020202020204" pitchFamily="34" charset="0"/>
              </a:rPr>
              <a:t>Es un componente del Sistema Nacional de Cualificaciones (SNC) y se define como el </a:t>
            </a:r>
            <a:r>
              <a:rPr kumimoji="0" lang="es-CO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Work Sans Light" pitchFamily="2" charset="0"/>
                <a:cs typeface="Arial" panose="020B0604020202020204" pitchFamily="34" charset="0"/>
              </a:rPr>
              <a:t>instrumento que permite estructurar y clasificar las cualificaciones </a:t>
            </a: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ork Sans Light" pitchFamily="2" charset="0"/>
                <a:cs typeface="Arial" panose="020B0604020202020204" pitchFamily="34" charset="0"/>
              </a:rPr>
              <a:t>en función de un conjunto de criterios, ordenados en 8 niveles de cualificación.</a:t>
            </a:r>
            <a:endParaRPr kumimoji="0" lang="es-CO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Work Sans Light" pitchFamily="2" charset="0"/>
              <a:cs typeface="Arial" panose="020B06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0EC1BAB-40B8-C8ED-C9B7-6A2C4FDD73BF}"/>
              </a:ext>
            </a:extLst>
          </p:cNvPr>
          <p:cNvSpPr txBox="1"/>
          <p:nvPr/>
        </p:nvSpPr>
        <p:spPr>
          <a:xfrm>
            <a:off x="403081" y="6460243"/>
            <a:ext cx="724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Work Sans Light" pitchFamily="2" charset="0"/>
                <a:cs typeface="Arial" panose="020B0604020202020204" pitchFamily="34" charset="0"/>
              </a:rPr>
              <a:t>Fuente: Decreto 1649 de 2021 que modifica el Decreto 1075 de 2015</a:t>
            </a:r>
            <a:endParaRPr lang="es-ES" sz="1400" dirty="0">
              <a:latin typeface="Work Sans Light" pitchFamily="2" charset="0"/>
              <a:cs typeface="Arial" panose="020B0604020202020204" pitchFamily="34" charset="0"/>
            </a:endParaRPr>
          </a:p>
        </p:txBody>
      </p:sp>
      <p:graphicFrame>
        <p:nvGraphicFramePr>
          <p:cNvPr id="21" name="Diagrama 20">
            <a:extLst>
              <a:ext uri="{FF2B5EF4-FFF2-40B4-BE49-F238E27FC236}">
                <a16:creationId xmlns:a16="http://schemas.microsoft.com/office/drawing/2014/main" id="{7CDA4352-8477-AB18-4AB8-633D0FDC9B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51685"/>
              </p:ext>
            </p:extLst>
          </p:nvPr>
        </p:nvGraphicFramePr>
        <p:xfrm>
          <a:off x="-391818" y="2888653"/>
          <a:ext cx="7552536" cy="3314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3" name="Diagrama 22">
            <a:extLst>
              <a:ext uri="{FF2B5EF4-FFF2-40B4-BE49-F238E27FC236}">
                <a16:creationId xmlns:a16="http://schemas.microsoft.com/office/drawing/2014/main" id="{832FD967-5D11-E241-67D7-0EB55300F9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6240025"/>
              </p:ext>
            </p:extLst>
          </p:nvPr>
        </p:nvGraphicFramePr>
        <p:xfrm>
          <a:off x="6624878" y="3217499"/>
          <a:ext cx="5381969" cy="216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4" name="CuadroTexto 23">
            <a:extLst>
              <a:ext uri="{FF2B5EF4-FFF2-40B4-BE49-F238E27FC236}">
                <a16:creationId xmlns:a16="http://schemas.microsoft.com/office/drawing/2014/main" id="{D78CDEF7-E086-7BDF-D569-9A4B2618C2AC}"/>
              </a:ext>
            </a:extLst>
          </p:cNvPr>
          <p:cNvSpPr txBox="1"/>
          <p:nvPr/>
        </p:nvSpPr>
        <p:spPr>
          <a:xfrm>
            <a:off x="6810517" y="3272487"/>
            <a:ext cx="4701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rgbClr val="38AA00"/>
                </a:solidFill>
                <a:latin typeface="Work Sans Medium" pitchFamily="2" charset="0"/>
              </a:rPr>
              <a:t>8 niveles de cualificación</a:t>
            </a:r>
          </a:p>
        </p:txBody>
      </p:sp>
    </p:spTree>
    <p:extLst>
      <p:ext uri="{BB962C8B-B14F-4D97-AF65-F5344CB8AC3E}">
        <p14:creationId xmlns:p14="http://schemas.microsoft.com/office/powerpoint/2010/main" val="231782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5E6CB005-3C27-AFC1-022F-DB53A48524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062907"/>
              </p:ext>
            </p:extLst>
          </p:nvPr>
        </p:nvGraphicFramePr>
        <p:xfrm>
          <a:off x="139700" y="1736533"/>
          <a:ext cx="11912600" cy="4830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86B145E-F00F-80A7-A364-BDFF68AAE5AF}"/>
              </a:ext>
            </a:extLst>
          </p:cNvPr>
          <p:cNvSpPr txBox="1"/>
          <p:nvPr/>
        </p:nvSpPr>
        <p:spPr>
          <a:xfrm>
            <a:off x="622908" y="291234"/>
            <a:ext cx="9215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 Medium" pitchFamily="2" charset="0"/>
                <a:cs typeface="Arial" panose="020B0604020202020204" pitchFamily="34" charset="0"/>
              </a:rPr>
              <a:t>Beneficios del Marco Nacional de Cualificaciones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0741AC4-4AC3-11AA-7D98-FDB63EA3E4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908" y="814454"/>
            <a:ext cx="1915087" cy="73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50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48E7C3E-9C30-2075-BF9E-EC35617EB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16" y="782269"/>
            <a:ext cx="9933568" cy="607573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23EED6A-65A2-B3F8-03DC-E6D63BAE0884}"/>
              </a:ext>
            </a:extLst>
          </p:cNvPr>
          <p:cNvSpPr txBox="1"/>
          <p:nvPr/>
        </p:nvSpPr>
        <p:spPr>
          <a:xfrm>
            <a:off x="694164" y="155447"/>
            <a:ext cx="6094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200" b="1" dirty="0">
                <a:latin typeface="Work Sans Medium" pitchFamily="2" charset="77"/>
              </a:rPr>
              <a:t>Esquema de movilidad</a:t>
            </a:r>
            <a:endParaRPr lang="es-CO" sz="3200" b="1" dirty="0"/>
          </a:p>
        </p:txBody>
      </p:sp>
    </p:spTree>
    <p:extLst>
      <p:ext uri="{BB962C8B-B14F-4D97-AF65-F5344CB8AC3E}">
        <p14:creationId xmlns:p14="http://schemas.microsoft.com/office/powerpoint/2010/main" val="3474052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F99719B2-18A2-FF78-1B29-219D7FD277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5536568"/>
              </p:ext>
            </p:extLst>
          </p:nvPr>
        </p:nvGraphicFramePr>
        <p:xfrm>
          <a:off x="818348" y="1504113"/>
          <a:ext cx="10318082" cy="5453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CEAB1D5D-20C8-155A-13F9-1B6354110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50348"/>
            <a:ext cx="6779216" cy="145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742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F3BDF96-9CD1-3BF3-6373-929DF38E599D}"/>
              </a:ext>
            </a:extLst>
          </p:cNvPr>
          <p:cNvSpPr/>
          <p:nvPr/>
        </p:nvSpPr>
        <p:spPr>
          <a:xfrm>
            <a:off x="7339573" y="2159683"/>
            <a:ext cx="46368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66"/>
              </a:buClr>
              <a:buFont typeface="Wingdings" panose="05000000000000000000" pitchFamily="2" charset="2"/>
              <a:buChar char="§"/>
            </a:pPr>
            <a:endParaRPr lang="es-CO" sz="2000" dirty="0">
              <a:latin typeface="Work Sans Light" pitchFamily="2" charset="0"/>
            </a:endParaRPr>
          </a:p>
          <a:p>
            <a:pPr marL="342900" indent="-342900">
              <a:buClr>
                <a:srgbClr val="2667CF"/>
              </a:buClr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rgbClr val="0B0F34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El Ministerio de Trabajo es el órgano rector del Subsistema.</a:t>
            </a:r>
            <a:br>
              <a:rPr lang="es-MX" sz="2000" dirty="0">
                <a:solidFill>
                  <a:srgbClr val="0B0F34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es-MX" sz="2000" dirty="0">
              <a:solidFill>
                <a:srgbClr val="0B0F34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2667CF"/>
              </a:buClr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rgbClr val="0B0F34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Un Comité Consultivo asesora el diseño de las políticas públicas y los lineamientos para la estructuración y operación del SFT.</a:t>
            </a:r>
            <a:br>
              <a:rPr lang="es-MX" sz="2000" dirty="0">
                <a:solidFill>
                  <a:srgbClr val="0B0F34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es-MX" sz="2000" dirty="0">
              <a:solidFill>
                <a:srgbClr val="0B0F34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2667CF"/>
              </a:buClr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rgbClr val="0B0F34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 DMFT será la Secretaría Técnica del Comité Consultivo.</a:t>
            </a:r>
            <a:endParaRPr lang="es-CO" sz="2000" dirty="0">
              <a:solidFill>
                <a:srgbClr val="0B0F34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7940DF8-3D44-9EAD-0481-5AF3E349BFD9}"/>
              </a:ext>
            </a:extLst>
          </p:cNvPr>
          <p:cNvSpPr/>
          <p:nvPr/>
        </p:nvSpPr>
        <p:spPr>
          <a:xfrm>
            <a:off x="7416786" y="1502359"/>
            <a:ext cx="44823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2000" dirty="0">
              <a:solidFill>
                <a:schemeClr val="tx2"/>
              </a:solidFill>
              <a:latin typeface="Work Sans Light" pitchFamily="2" charset="0"/>
            </a:endParaRPr>
          </a:p>
          <a:p>
            <a:pPr algn="just"/>
            <a:r>
              <a:rPr lang="es-CO" sz="2800" b="1" dirty="0">
                <a:solidFill>
                  <a:schemeClr val="tx2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Institucionalidad del SFT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311AF04D-48D7-39F9-9D0C-783824B72EB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27913" y="2573988"/>
            <a:ext cx="6705600" cy="2742697"/>
          </a:xfrm>
          <a:prstGeom prst="roundRect">
            <a:avLst>
              <a:gd name="adj" fmla="val 10598"/>
            </a:avLst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>
              <a:ln>
                <a:noFill/>
              </a:ln>
              <a:solidFill>
                <a:srgbClr val="0F1445"/>
              </a:solidFill>
              <a:effectLst/>
              <a:uLnTx/>
              <a:uFillTx/>
              <a:latin typeface="Work Sans Light" pitchFamily="2" charset="0"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8B58E428-49C0-FC84-86C5-4BD1F0B33FD1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-388817" y="3391228"/>
            <a:ext cx="2742697" cy="1109227"/>
          </a:xfrm>
          <a:prstGeom prst="round2Same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0F1445"/>
              </a:solidFill>
              <a:effectLst/>
              <a:uLnTx/>
              <a:uFillTx/>
              <a:latin typeface="Work Sans Light" pitchFamily="2" charset="0"/>
            </a:endParaRP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3166AC58-4D29-579F-63DE-C47ADED894D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53722" y="3204594"/>
            <a:ext cx="1407561" cy="1407328"/>
          </a:xfrm>
          <a:custGeom>
            <a:avLst/>
            <a:gdLst>
              <a:gd name="T0" fmla="*/ 1772 w 3544"/>
              <a:gd name="T1" fmla="*/ 3543 h 3544"/>
              <a:gd name="T2" fmla="*/ 1772 w 3544"/>
              <a:gd name="T3" fmla="*/ 3543 h 3544"/>
              <a:gd name="T4" fmla="*/ 3543 w 3544"/>
              <a:gd name="T5" fmla="*/ 1771 h 3544"/>
              <a:gd name="T6" fmla="*/ 3543 w 3544"/>
              <a:gd name="T7" fmla="*/ 1771 h 3544"/>
              <a:gd name="T8" fmla="*/ 1772 w 3544"/>
              <a:gd name="T9" fmla="*/ 0 h 3544"/>
              <a:gd name="T10" fmla="*/ 1772 w 3544"/>
              <a:gd name="T11" fmla="*/ 0 h 3544"/>
              <a:gd name="T12" fmla="*/ 0 w 3544"/>
              <a:gd name="T13" fmla="*/ 1771 h 3544"/>
              <a:gd name="T14" fmla="*/ 0 w 3544"/>
              <a:gd name="T15" fmla="*/ 1771 h 3544"/>
              <a:gd name="T16" fmla="*/ 1772 w 3544"/>
              <a:gd name="T17" fmla="*/ 3543 h 3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44" h="3544">
                <a:moveTo>
                  <a:pt x="1772" y="3543"/>
                </a:moveTo>
                <a:lnTo>
                  <a:pt x="1772" y="3543"/>
                </a:lnTo>
                <a:cubicBezTo>
                  <a:pt x="2750" y="3543"/>
                  <a:pt x="3543" y="2750"/>
                  <a:pt x="3543" y="1771"/>
                </a:cubicBezTo>
                <a:lnTo>
                  <a:pt x="3543" y="1771"/>
                </a:lnTo>
                <a:cubicBezTo>
                  <a:pt x="3543" y="793"/>
                  <a:pt x="2750" y="0"/>
                  <a:pt x="1772" y="0"/>
                </a:cubicBezTo>
                <a:lnTo>
                  <a:pt x="1772" y="0"/>
                </a:lnTo>
                <a:cubicBezTo>
                  <a:pt x="793" y="0"/>
                  <a:pt x="0" y="793"/>
                  <a:pt x="0" y="1771"/>
                </a:cubicBezTo>
                <a:lnTo>
                  <a:pt x="0" y="1771"/>
                </a:lnTo>
                <a:cubicBezTo>
                  <a:pt x="0" y="2750"/>
                  <a:pt x="793" y="3543"/>
                  <a:pt x="1772" y="3543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0F1445"/>
              </a:solidFill>
              <a:effectLst/>
              <a:uLnTx/>
              <a:uFillTx/>
              <a:latin typeface="Work Sans Light" pitchFamily="2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972455EC-3035-E439-B90C-3CF8A8C50205}"/>
              </a:ext>
            </a:extLst>
          </p:cNvPr>
          <p:cNvSpPr txBox="1">
            <a:spLocks/>
          </p:cNvSpPr>
          <p:nvPr/>
        </p:nvSpPr>
        <p:spPr>
          <a:xfrm>
            <a:off x="2219513" y="2730290"/>
            <a:ext cx="4761601" cy="2510699"/>
          </a:xfrm>
          <a:prstGeom prst="rect">
            <a:avLst/>
          </a:prstGeom>
        </p:spPr>
        <p:txBody>
          <a:bodyPr vert="horz" wrap="square" lIns="48019" tIns="24009" rIns="48019" bIns="2400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571118">
              <a:lnSpc>
                <a:spcPct val="100000"/>
              </a:lnSpc>
            </a:pPr>
            <a:r>
              <a:rPr lang="es-ES" sz="2000" dirty="0">
                <a:solidFill>
                  <a:srgbClr val="0B0F34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 esta vía se alcanzan y reconocen los Resultados de Aprendizaje de una persona tras culminar y aprobar un programa de Formación para el Trabajo (diseñado con los catálogos sectoriales de cualificaciones como referente, en línea con el SNC y conforme a los niveles MNC). </a:t>
            </a:r>
          </a:p>
        </p:txBody>
      </p:sp>
      <p:pic>
        <p:nvPicPr>
          <p:cNvPr id="15" name="Gráfico 14" descr="Lista de comprobación con relleno sólido">
            <a:extLst>
              <a:ext uri="{FF2B5EF4-FFF2-40B4-BE49-F238E27FC236}">
                <a16:creationId xmlns:a16="http://schemas.microsoft.com/office/drawing/2014/main" id="{6FD04392-46A7-EA45-E2FE-FDE89F514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995" y="3474559"/>
            <a:ext cx="914400" cy="914400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43AAF390-9269-1E09-7BC4-2B8C20B26CA6}"/>
              </a:ext>
            </a:extLst>
          </p:cNvPr>
          <p:cNvSpPr txBox="1">
            <a:spLocks/>
          </p:cNvSpPr>
          <p:nvPr/>
        </p:nvSpPr>
        <p:spPr>
          <a:xfrm>
            <a:off x="427913" y="41692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kern="0" spc="-114" dirty="0">
                <a:latin typeface="Work Sans Medium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El </a:t>
            </a:r>
            <a:r>
              <a:rPr lang="es-MX" sz="3200" b="1" spc="-55" dirty="0">
                <a:latin typeface="Work Sans Medium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SFT como vía de Cualificación</a:t>
            </a:r>
            <a:endParaRPr lang="es-CO" sz="3200" dirty="0">
              <a:latin typeface="Work Sans Medium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215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upo 81">
            <a:extLst>
              <a:ext uri="{FF2B5EF4-FFF2-40B4-BE49-F238E27FC236}">
                <a16:creationId xmlns:a16="http://schemas.microsoft.com/office/drawing/2014/main" id="{D417C84B-D288-D168-9048-3675FD2CFB31}"/>
              </a:ext>
            </a:extLst>
          </p:cNvPr>
          <p:cNvGrpSpPr/>
          <p:nvPr/>
        </p:nvGrpSpPr>
        <p:grpSpPr>
          <a:xfrm>
            <a:off x="1022594" y="1460811"/>
            <a:ext cx="5700382" cy="5397189"/>
            <a:chOff x="2703922" y="1460811"/>
            <a:chExt cx="5700382" cy="5397189"/>
          </a:xfrm>
        </p:grpSpPr>
        <p:sp>
          <p:nvSpPr>
            <p:cNvPr id="80" name="Google Shape;163;p19">
              <a:extLst>
                <a:ext uri="{FF2B5EF4-FFF2-40B4-BE49-F238E27FC236}">
                  <a16:creationId xmlns:a16="http://schemas.microsoft.com/office/drawing/2014/main" id="{AF8F2E1C-E795-7247-C38B-D64BEEE9C329}"/>
                </a:ext>
              </a:extLst>
            </p:cNvPr>
            <p:cNvSpPr/>
            <p:nvPr/>
          </p:nvSpPr>
          <p:spPr>
            <a:xfrm>
              <a:off x="2703922" y="1782195"/>
              <a:ext cx="3183253" cy="5057188"/>
            </a:xfrm>
            <a:custGeom>
              <a:avLst/>
              <a:gdLst>
                <a:gd name="connsiteX0" fmla="*/ 0 w 66083"/>
                <a:gd name="connsiteY0" fmla="*/ 0 h 103363"/>
                <a:gd name="connsiteX1" fmla="*/ 0 w 66083"/>
                <a:gd name="connsiteY1" fmla="*/ 65228 h 103363"/>
                <a:gd name="connsiteX2" fmla="*/ 66044 w 66083"/>
                <a:gd name="connsiteY2" fmla="*/ 103363 h 103363"/>
                <a:gd name="connsiteX3" fmla="*/ 66083 w 66083"/>
                <a:gd name="connsiteY3" fmla="*/ 92541 h 103363"/>
                <a:gd name="connsiteX4" fmla="*/ 55083 w 66083"/>
                <a:gd name="connsiteY4" fmla="*/ 86195 h 103363"/>
                <a:gd name="connsiteX5" fmla="*/ 55043 w 66083"/>
                <a:gd name="connsiteY5" fmla="*/ 86135 h 103363"/>
                <a:gd name="connsiteX6" fmla="*/ 55083 w 66083"/>
                <a:gd name="connsiteY6" fmla="*/ 75314 h 103363"/>
                <a:gd name="connsiteX7" fmla="*/ 44082 w 66083"/>
                <a:gd name="connsiteY7" fmla="*/ 68968 h 103363"/>
                <a:gd name="connsiteX8" fmla="*/ 44042 w 66083"/>
                <a:gd name="connsiteY8" fmla="*/ 68908 h 103363"/>
                <a:gd name="connsiteX9" fmla="*/ 44082 w 66083"/>
                <a:gd name="connsiteY9" fmla="*/ 58087 h 103363"/>
                <a:gd name="connsiteX10" fmla="*/ 33082 w 66083"/>
                <a:gd name="connsiteY10" fmla="*/ 51741 h 103363"/>
                <a:gd name="connsiteX11" fmla="*/ 33062 w 66083"/>
                <a:gd name="connsiteY11" fmla="*/ 51681 h 103363"/>
                <a:gd name="connsiteX12" fmla="*/ 33082 w 66083"/>
                <a:gd name="connsiteY12" fmla="*/ 40860 h 103363"/>
                <a:gd name="connsiteX13" fmla="*/ 22081 w 66083"/>
                <a:gd name="connsiteY13" fmla="*/ 34514 h 103363"/>
                <a:gd name="connsiteX14" fmla="*/ 22061 w 66083"/>
                <a:gd name="connsiteY14" fmla="*/ 34454 h 103363"/>
                <a:gd name="connsiteX15" fmla="*/ 22081 w 66083"/>
                <a:gd name="connsiteY15" fmla="*/ 23633 h 103363"/>
                <a:gd name="connsiteX16" fmla="*/ 11001 w 66083"/>
                <a:gd name="connsiteY16" fmla="*/ 17227 h 103363"/>
                <a:gd name="connsiteX17" fmla="*/ 10981 w 66083"/>
                <a:gd name="connsiteY17" fmla="*/ 17187 h 103363"/>
                <a:gd name="connsiteX18" fmla="*/ 11060 w 66083"/>
                <a:gd name="connsiteY18" fmla="*/ 17227 h 103363"/>
                <a:gd name="connsiteX19" fmla="*/ 11080 w 66083"/>
                <a:gd name="connsiteY19" fmla="*/ 6405 h 103363"/>
                <a:gd name="connsiteX20" fmla="*/ 1687 w 66083"/>
                <a:gd name="connsiteY20" fmla="*/ 1154 h 103363"/>
                <a:gd name="connsiteX21" fmla="*/ 0 w 66083"/>
                <a:gd name="connsiteY21" fmla="*/ 0 h 103363"/>
                <a:gd name="connsiteX0" fmla="*/ 1243 w 66083"/>
                <a:gd name="connsiteY0" fmla="*/ 0 h 114858"/>
                <a:gd name="connsiteX1" fmla="*/ 0 w 66083"/>
                <a:gd name="connsiteY1" fmla="*/ 76723 h 114858"/>
                <a:gd name="connsiteX2" fmla="*/ 66044 w 66083"/>
                <a:gd name="connsiteY2" fmla="*/ 114858 h 114858"/>
                <a:gd name="connsiteX3" fmla="*/ 66083 w 66083"/>
                <a:gd name="connsiteY3" fmla="*/ 104036 h 114858"/>
                <a:gd name="connsiteX4" fmla="*/ 55083 w 66083"/>
                <a:gd name="connsiteY4" fmla="*/ 97690 h 114858"/>
                <a:gd name="connsiteX5" fmla="*/ 55043 w 66083"/>
                <a:gd name="connsiteY5" fmla="*/ 97630 h 114858"/>
                <a:gd name="connsiteX6" fmla="*/ 55083 w 66083"/>
                <a:gd name="connsiteY6" fmla="*/ 86809 h 114858"/>
                <a:gd name="connsiteX7" fmla="*/ 44082 w 66083"/>
                <a:gd name="connsiteY7" fmla="*/ 80463 h 114858"/>
                <a:gd name="connsiteX8" fmla="*/ 44042 w 66083"/>
                <a:gd name="connsiteY8" fmla="*/ 80403 h 114858"/>
                <a:gd name="connsiteX9" fmla="*/ 44082 w 66083"/>
                <a:gd name="connsiteY9" fmla="*/ 69582 h 114858"/>
                <a:gd name="connsiteX10" fmla="*/ 33082 w 66083"/>
                <a:gd name="connsiteY10" fmla="*/ 63236 h 114858"/>
                <a:gd name="connsiteX11" fmla="*/ 33062 w 66083"/>
                <a:gd name="connsiteY11" fmla="*/ 63176 h 114858"/>
                <a:gd name="connsiteX12" fmla="*/ 33082 w 66083"/>
                <a:gd name="connsiteY12" fmla="*/ 52355 h 114858"/>
                <a:gd name="connsiteX13" fmla="*/ 22081 w 66083"/>
                <a:gd name="connsiteY13" fmla="*/ 46009 h 114858"/>
                <a:gd name="connsiteX14" fmla="*/ 22061 w 66083"/>
                <a:gd name="connsiteY14" fmla="*/ 45949 h 114858"/>
                <a:gd name="connsiteX15" fmla="*/ 22081 w 66083"/>
                <a:gd name="connsiteY15" fmla="*/ 35128 h 114858"/>
                <a:gd name="connsiteX16" fmla="*/ 11001 w 66083"/>
                <a:gd name="connsiteY16" fmla="*/ 28722 h 114858"/>
                <a:gd name="connsiteX17" fmla="*/ 10981 w 66083"/>
                <a:gd name="connsiteY17" fmla="*/ 28682 h 114858"/>
                <a:gd name="connsiteX18" fmla="*/ 11060 w 66083"/>
                <a:gd name="connsiteY18" fmla="*/ 28722 h 114858"/>
                <a:gd name="connsiteX19" fmla="*/ 11080 w 66083"/>
                <a:gd name="connsiteY19" fmla="*/ 17900 h 114858"/>
                <a:gd name="connsiteX20" fmla="*/ 1687 w 66083"/>
                <a:gd name="connsiteY20" fmla="*/ 12649 h 114858"/>
                <a:gd name="connsiteX21" fmla="*/ 1243 w 66083"/>
                <a:gd name="connsiteY21" fmla="*/ 0 h 114858"/>
                <a:gd name="connsiteX0" fmla="*/ 5933 w 70773"/>
                <a:gd name="connsiteY0" fmla="*/ 0 h 114858"/>
                <a:gd name="connsiteX1" fmla="*/ 5445 w 70773"/>
                <a:gd name="connsiteY1" fmla="*/ 20111 h 114858"/>
                <a:gd name="connsiteX2" fmla="*/ 4690 w 70773"/>
                <a:gd name="connsiteY2" fmla="*/ 76723 h 114858"/>
                <a:gd name="connsiteX3" fmla="*/ 70734 w 70773"/>
                <a:gd name="connsiteY3" fmla="*/ 114858 h 114858"/>
                <a:gd name="connsiteX4" fmla="*/ 70773 w 70773"/>
                <a:gd name="connsiteY4" fmla="*/ 104036 h 114858"/>
                <a:gd name="connsiteX5" fmla="*/ 59773 w 70773"/>
                <a:gd name="connsiteY5" fmla="*/ 97690 h 114858"/>
                <a:gd name="connsiteX6" fmla="*/ 59733 w 70773"/>
                <a:gd name="connsiteY6" fmla="*/ 97630 h 114858"/>
                <a:gd name="connsiteX7" fmla="*/ 59773 w 70773"/>
                <a:gd name="connsiteY7" fmla="*/ 86809 h 114858"/>
                <a:gd name="connsiteX8" fmla="*/ 48772 w 70773"/>
                <a:gd name="connsiteY8" fmla="*/ 80463 h 114858"/>
                <a:gd name="connsiteX9" fmla="*/ 48732 w 70773"/>
                <a:gd name="connsiteY9" fmla="*/ 80403 h 114858"/>
                <a:gd name="connsiteX10" fmla="*/ 48772 w 70773"/>
                <a:gd name="connsiteY10" fmla="*/ 69582 h 114858"/>
                <a:gd name="connsiteX11" fmla="*/ 37772 w 70773"/>
                <a:gd name="connsiteY11" fmla="*/ 63236 h 114858"/>
                <a:gd name="connsiteX12" fmla="*/ 37752 w 70773"/>
                <a:gd name="connsiteY12" fmla="*/ 63176 h 114858"/>
                <a:gd name="connsiteX13" fmla="*/ 37772 w 70773"/>
                <a:gd name="connsiteY13" fmla="*/ 52355 h 114858"/>
                <a:gd name="connsiteX14" fmla="*/ 26771 w 70773"/>
                <a:gd name="connsiteY14" fmla="*/ 46009 h 114858"/>
                <a:gd name="connsiteX15" fmla="*/ 26751 w 70773"/>
                <a:gd name="connsiteY15" fmla="*/ 45949 h 114858"/>
                <a:gd name="connsiteX16" fmla="*/ 26771 w 70773"/>
                <a:gd name="connsiteY16" fmla="*/ 35128 h 114858"/>
                <a:gd name="connsiteX17" fmla="*/ 15691 w 70773"/>
                <a:gd name="connsiteY17" fmla="*/ 28722 h 114858"/>
                <a:gd name="connsiteX18" fmla="*/ 15671 w 70773"/>
                <a:gd name="connsiteY18" fmla="*/ 28682 h 114858"/>
                <a:gd name="connsiteX19" fmla="*/ 15750 w 70773"/>
                <a:gd name="connsiteY19" fmla="*/ 28722 h 114858"/>
                <a:gd name="connsiteX20" fmla="*/ 15770 w 70773"/>
                <a:gd name="connsiteY20" fmla="*/ 17900 h 114858"/>
                <a:gd name="connsiteX21" fmla="*/ 6377 w 70773"/>
                <a:gd name="connsiteY21" fmla="*/ 12649 h 114858"/>
                <a:gd name="connsiteX22" fmla="*/ 5933 w 70773"/>
                <a:gd name="connsiteY22" fmla="*/ 0 h 114858"/>
                <a:gd name="connsiteX0" fmla="*/ 17481 w 82321"/>
                <a:gd name="connsiteY0" fmla="*/ 6396 h 121254"/>
                <a:gd name="connsiteX1" fmla="*/ 5 w 82321"/>
                <a:gd name="connsiteY1" fmla="*/ 5130 h 121254"/>
                <a:gd name="connsiteX2" fmla="*/ 16238 w 82321"/>
                <a:gd name="connsiteY2" fmla="*/ 83119 h 121254"/>
                <a:gd name="connsiteX3" fmla="*/ 82282 w 82321"/>
                <a:gd name="connsiteY3" fmla="*/ 121254 h 121254"/>
                <a:gd name="connsiteX4" fmla="*/ 82321 w 82321"/>
                <a:gd name="connsiteY4" fmla="*/ 110432 h 121254"/>
                <a:gd name="connsiteX5" fmla="*/ 71321 w 82321"/>
                <a:gd name="connsiteY5" fmla="*/ 104086 h 121254"/>
                <a:gd name="connsiteX6" fmla="*/ 71281 w 82321"/>
                <a:gd name="connsiteY6" fmla="*/ 104026 h 121254"/>
                <a:gd name="connsiteX7" fmla="*/ 71321 w 82321"/>
                <a:gd name="connsiteY7" fmla="*/ 93205 h 121254"/>
                <a:gd name="connsiteX8" fmla="*/ 60320 w 82321"/>
                <a:gd name="connsiteY8" fmla="*/ 86859 h 121254"/>
                <a:gd name="connsiteX9" fmla="*/ 60280 w 82321"/>
                <a:gd name="connsiteY9" fmla="*/ 86799 h 121254"/>
                <a:gd name="connsiteX10" fmla="*/ 60320 w 82321"/>
                <a:gd name="connsiteY10" fmla="*/ 75978 h 121254"/>
                <a:gd name="connsiteX11" fmla="*/ 49320 w 82321"/>
                <a:gd name="connsiteY11" fmla="*/ 69632 h 121254"/>
                <a:gd name="connsiteX12" fmla="*/ 49300 w 82321"/>
                <a:gd name="connsiteY12" fmla="*/ 69572 h 121254"/>
                <a:gd name="connsiteX13" fmla="*/ 49320 w 82321"/>
                <a:gd name="connsiteY13" fmla="*/ 58751 h 121254"/>
                <a:gd name="connsiteX14" fmla="*/ 38319 w 82321"/>
                <a:gd name="connsiteY14" fmla="*/ 52405 h 121254"/>
                <a:gd name="connsiteX15" fmla="*/ 38299 w 82321"/>
                <a:gd name="connsiteY15" fmla="*/ 52345 h 121254"/>
                <a:gd name="connsiteX16" fmla="*/ 38319 w 82321"/>
                <a:gd name="connsiteY16" fmla="*/ 41524 h 121254"/>
                <a:gd name="connsiteX17" fmla="*/ 27239 w 82321"/>
                <a:gd name="connsiteY17" fmla="*/ 35118 h 121254"/>
                <a:gd name="connsiteX18" fmla="*/ 27219 w 82321"/>
                <a:gd name="connsiteY18" fmla="*/ 35078 h 121254"/>
                <a:gd name="connsiteX19" fmla="*/ 27298 w 82321"/>
                <a:gd name="connsiteY19" fmla="*/ 35118 h 121254"/>
                <a:gd name="connsiteX20" fmla="*/ 27318 w 82321"/>
                <a:gd name="connsiteY20" fmla="*/ 24296 h 121254"/>
                <a:gd name="connsiteX21" fmla="*/ 17925 w 82321"/>
                <a:gd name="connsiteY21" fmla="*/ 19045 h 121254"/>
                <a:gd name="connsiteX22" fmla="*/ 17481 w 82321"/>
                <a:gd name="connsiteY22" fmla="*/ 6396 h 121254"/>
                <a:gd name="connsiteX0" fmla="*/ 17481 w 82321"/>
                <a:gd name="connsiteY0" fmla="*/ 1268 h 116126"/>
                <a:gd name="connsiteX1" fmla="*/ 5 w 82321"/>
                <a:gd name="connsiteY1" fmla="*/ 2 h 116126"/>
                <a:gd name="connsiteX2" fmla="*/ 16238 w 82321"/>
                <a:gd name="connsiteY2" fmla="*/ 77991 h 116126"/>
                <a:gd name="connsiteX3" fmla="*/ 82282 w 82321"/>
                <a:gd name="connsiteY3" fmla="*/ 116126 h 116126"/>
                <a:gd name="connsiteX4" fmla="*/ 82321 w 82321"/>
                <a:gd name="connsiteY4" fmla="*/ 105304 h 116126"/>
                <a:gd name="connsiteX5" fmla="*/ 71321 w 82321"/>
                <a:gd name="connsiteY5" fmla="*/ 98958 h 116126"/>
                <a:gd name="connsiteX6" fmla="*/ 71281 w 82321"/>
                <a:gd name="connsiteY6" fmla="*/ 98898 h 116126"/>
                <a:gd name="connsiteX7" fmla="*/ 71321 w 82321"/>
                <a:gd name="connsiteY7" fmla="*/ 88077 h 116126"/>
                <a:gd name="connsiteX8" fmla="*/ 60320 w 82321"/>
                <a:gd name="connsiteY8" fmla="*/ 81731 h 116126"/>
                <a:gd name="connsiteX9" fmla="*/ 60280 w 82321"/>
                <a:gd name="connsiteY9" fmla="*/ 81671 h 116126"/>
                <a:gd name="connsiteX10" fmla="*/ 60320 w 82321"/>
                <a:gd name="connsiteY10" fmla="*/ 70850 h 116126"/>
                <a:gd name="connsiteX11" fmla="*/ 49320 w 82321"/>
                <a:gd name="connsiteY11" fmla="*/ 64504 h 116126"/>
                <a:gd name="connsiteX12" fmla="*/ 49300 w 82321"/>
                <a:gd name="connsiteY12" fmla="*/ 64444 h 116126"/>
                <a:gd name="connsiteX13" fmla="*/ 49320 w 82321"/>
                <a:gd name="connsiteY13" fmla="*/ 53623 h 116126"/>
                <a:gd name="connsiteX14" fmla="*/ 38319 w 82321"/>
                <a:gd name="connsiteY14" fmla="*/ 47277 h 116126"/>
                <a:gd name="connsiteX15" fmla="*/ 38299 w 82321"/>
                <a:gd name="connsiteY15" fmla="*/ 47217 h 116126"/>
                <a:gd name="connsiteX16" fmla="*/ 38319 w 82321"/>
                <a:gd name="connsiteY16" fmla="*/ 36396 h 116126"/>
                <a:gd name="connsiteX17" fmla="*/ 27239 w 82321"/>
                <a:gd name="connsiteY17" fmla="*/ 29990 h 116126"/>
                <a:gd name="connsiteX18" fmla="*/ 27219 w 82321"/>
                <a:gd name="connsiteY18" fmla="*/ 29950 h 116126"/>
                <a:gd name="connsiteX19" fmla="*/ 27298 w 82321"/>
                <a:gd name="connsiteY19" fmla="*/ 29990 h 116126"/>
                <a:gd name="connsiteX20" fmla="*/ 27318 w 82321"/>
                <a:gd name="connsiteY20" fmla="*/ 19168 h 116126"/>
                <a:gd name="connsiteX21" fmla="*/ 17925 w 82321"/>
                <a:gd name="connsiteY21" fmla="*/ 13917 h 116126"/>
                <a:gd name="connsiteX22" fmla="*/ 17481 w 82321"/>
                <a:gd name="connsiteY22" fmla="*/ 1268 h 116126"/>
                <a:gd name="connsiteX0" fmla="*/ 12433 w 77273"/>
                <a:gd name="connsiteY0" fmla="*/ 6812 h 121670"/>
                <a:gd name="connsiteX1" fmla="*/ 33 w 77273"/>
                <a:gd name="connsiteY1" fmla="*/ 0 h 121670"/>
                <a:gd name="connsiteX2" fmla="*/ 11190 w 77273"/>
                <a:gd name="connsiteY2" fmla="*/ 83535 h 121670"/>
                <a:gd name="connsiteX3" fmla="*/ 77234 w 77273"/>
                <a:gd name="connsiteY3" fmla="*/ 121670 h 121670"/>
                <a:gd name="connsiteX4" fmla="*/ 77273 w 77273"/>
                <a:gd name="connsiteY4" fmla="*/ 110848 h 121670"/>
                <a:gd name="connsiteX5" fmla="*/ 66273 w 77273"/>
                <a:gd name="connsiteY5" fmla="*/ 104502 h 121670"/>
                <a:gd name="connsiteX6" fmla="*/ 66233 w 77273"/>
                <a:gd name="connsiteY6" fmla="*/ 104442 h 121670"/>
                <a:gd name="connsiteX7" fmla="*/ 66273 w 77273"/>
                <a:gd name="connsiteY7" fmla="*/ 93621 h 121670"/>
                <a:gd name="connsiteX8" fmla="*/ 55272 w 77273"/>
                <a:gd name="connsiteY8" fmla="*/ 87275 h 121670"/>
                <a:gd name="connsiteX9" fmla="*/ 55232 w 77273"/>
                <a:gd name="connsiteY9" fmla="*/ 87215 h 121670"/>
                <a:gd name="connsiteX10" fmla="*/ 55272 w 77273"/>
                <a:gd name="connsiteY10" fmla="*/ 76394 h 121670"/>
                <a:gd name="connsiteX11" fmla="*/ 44272 w 77273"/>
                <a:gd name="connsiteY11" fmla="*/ 70048 h 121670"/>
                <a:gd name="connsiteX12" fmla="*/ 44252 w 77273"/>
                <a:gd name="connsiteY12" fmla="*/ 69988 h 121670"/>
                <a:gd name="connsiteX13" fmla="*/ 44272 w 77273"/>
                <a:gd name="connsiteY13" fmla="*/ 59167 h 121670"/>
                <a:gd name="connsiteX14" fmla="*/ 33271 w 77273"/>
                <a:gd name="connsiteY14" fmla="*/ 52821 h 121670"/>
                <a:gd name="connsiteX15" fmla="*/ 33251 w 77273"/>
                <a:gd name="connsiteY15" fmla="*/ 52761 h 121670"/>
                <a:gd name="connsiteX16" fmla="*/ 33271 w 77273"/>
                <a:gd name="connsiteY16" fmla="*/ 41940 h 121670"/>
                <a:gd name="connsiteX17" fmla="*/ 22191 w 77273"/>
                <a:gd name="connsiteY17" fmla="*/ 35534 h 121670"/>
                <a:gd name="connsiteX18" fmla="*/ 22171 w 77273"/>
                <a:gd name="connsiteY18" fmla="*/ 35494 h 121670"/>
                <a:gd name="connsiteX19" fmla="*/ 22250 w 77273"/>
                <a:gd name="connsiteY19" fmla="*/ 35534 h 121670"/>
                <a:gd name="connsiteX20" fmla="*/ 22270 w 77273"/>
                <a:gd name="connsiteY20" fmla="*/ 24712 h 121670"/>
                <a:gd name="connsiteX21" fmla="*/ 12877 w 77273"/>
                <a:gd name="connsiteY21" fmla="*/ 19461 h 121670"/>
                <a:gd name="connsiteX22" fmla="*/ 12433 w 77273"/>
                <a:gd name="connsiteY22" fmla="*/ 6812 h 121670"/>
                <a:gd name="connsiteX0" fmla="*/ 12433 w 77273"/>
                <a:gd name="connsiteY0" fmla="*/ 6812 h 121670"/>
                <a:gd name="connsiteX1" fmla="*/ 33 w 77273"/>
                <a:gd name="connsiteY1" fmla="*/ 0 h 121670"/>
                <a:gd name="connsiteX2" fmla="*/ 11190 w 77273"/>
                <a:gd name="connsiteY2" fmla="*/ 83535 h 121670"/>
                <a:gd name="connsiteX3" fmla="*/ 77234 w 77273"/>
                <a:gd name="connsiteY3" fmla="*/ 121670 h 121670"/>
                <a:gd name="connsiteX4" fmla="*/ 77273 w 77273"/>
                <a:gd name="connsiteY4" fmla="*/ 110848 h 121670"/>
                <a:gd name="connsiteX5" fmla="*/ 66273 w 77273"/>
                <a:gd name="connsiteY5" fmla="*/ 104502 h 121670"/>
                <a:gd name="connsiteX6" fmla="*/ 66233 w 77273"/>
                <a:gd name="connsiteY6" fmla="*/ 104442 h 121670"/>
                <a:gd name="connsiteX7" fmla="*/ 66273 w 77273"/>
                <a:gd name="connsiteY7" fmla="*/ 93621 h 121670"/>
                <a:gd name="connsiteX8" fmla="*/ 55272 w 77273"/>
                <a:gd name="connsiteY8" fmla="*/ 87275 h 121670"/>
                <a:gd name="connsiteX9" fmla="*/ 55232 w 77273"/>
                <a:gd name="connsiteY9" fmla="*/ 87215 h 121670"/>
                <a:gd name="connsiteX10" fmla="*/ 55272 w 77273"/>
                <a:gd name="connsiteY10" fmla="*/ 76394 h 121670"/>
                <a:gd name="connsiteX11" fmla="*/ 44272 w 77273"/>
                <a:gd name="connsiteY11" fmla="*/ 70048 h 121670"/>
                <a:gd name="connsiteX12" fmla="*/ 44252 w 77273"/>
                <a:gd name="connsiteY12" fmla="*/ 69988 h 121670"/>
                <a:gd name="connsiteX13" fmla="*/ 44272 w 77273"/>
                <a:gd name="connsiteY13" fmla="*/ 59167 h 121670"/>
                <a:gd name="connsiteX14" fmla="*/ 33271 w 77273"/>
                <a:gd name="connsiteY14" fmla="*/ 52821 h 121670"/>
                <a:gd name="connsiteX15" fmla="*/ 33251 w 77273"/>
                <a:gd name="connsiteY15" fmla="*/ 52761 h 121670"/>
                <a:gd name="connsiteX16" fmla="*/ 33271 w 77273"/>
                <a:gd name="connsiteY16" fmla="*/ 41940 h 121670"/>
                <a:gd name="connsiteX17" fmla="*/ 22191 w 77273"/>
                <a:gd name="connsiteY17" fmla="*/ 35534 h 121670"/>
                <a:gd name="connsiteX18" fmla="*/ 22171 w 77273"/>
                <a:gd name="connsiteY18" fmla="*/ 35494 h 121670"/>
                <a:gd name="connsiteX19" fmla="*/ 22250 w 77273"/>
                <a:gd name="connsiteY19" fmla="*/ 35534 h 121670"/>
                <a:gd name="connsiteX20" fmla="*/ 22270 w 77273"/>
                <a:gd name="connsiteY20" fmla="*/ 24712 h 121670"/>
                <a:gd name="connsiteX21" fmla="*/ 12877 w 77273"/>
                <a:gd name="connsiteY21" fmla="*/ 19461 h 121670"/>
                <a:gd name="connsiteX22" fmla="*/ 12433 w 77273"/>
                <a:gd name="connsiteY22" fmla="*/ 6812 h 121670"/>
                <a:gd name="connsiteX0" fmla="*/ 12433 w 77273"/>
                <a:gd name="connsiteY0" fmla="*/ 6812 h 121670"/>
                <a:gd name="connsiteX1" fmla="*/ 33 w 77273"/>
                <a:gd name="connsiteY1" fmla="*/ 0 h 121670"/>
                <a:gd name="connsiteX2" fmla="*/ 11190 w 77273"/>
                <a:gd name="connsiteY2" fmla="*/ 83535 h 121670"/>
                <a:gd name="connsiteX3" fmla="*/ 77234 w 77273"/>
                <a:gd name="connsiteY3" fmla="*/ 121670 h 121670"/>
                <a:gd name="connsiteX4" fmla="*/ 77273 w 77273"/>
                <a:gd name="connsiteY4" fmla="*/ 110848 h 121670"/>
                <a:gd name="connsiteX5" fmla="*/ 66273 w 77273"/>
                <a:gd name="connsiteY5" fmla="*/ 104502 h 121670"/>
                <a:gd name="connsiteX6" fmla="*/ 66233 w 77273"/>
                <a:gd name="connsiteY6" fmla="*/ 104442 h 121670"/>
                <a:gd name="connsiteX7" fmla="*/ 66273 w 77273"/>
                <a:gd name="connsiteY7" fmla="*/ 93621 h 121670"/>
                <a:gd name="connsiteX8" fmla="*/ 55272 w 77273"/>
                <a:gd name="connsiteY8" fmla="*/ 87275 h 121670"/>
                <a:gd name="connsiteX9" fmla="*/ 55232 w 77273"/>
                <a:gd name="connsiteY9" fmla="*/ 87215 h 121670"/>
                <a:gd name="connsiteX10" fmla="*/ 55272 w 77273"/>
                <a:gd name="connsiteY10" fmla="*/ 76394 h 121670"/>
                <a:gd name="connsiteX11" fmla="*/ 44272 w 77273"/>
                <a:gd name="connsiteY11" fmla="*/ 70048 h 121670"/>
                <a:gd name="connsiteX12" fmla="*/ 44252 w 77273"/>
                <a:gd name="connsiteY12" fmla="*/ 69988 h 121670"/>
                <a:gd name="connsiteX13" fmla="*/ 44272 w 77273"/>
                <a:gd name="connsiteY13" fmla="*/ 59167 h 121670"/>
                <a:gd name="connsiteX14" fmla="*/ 33271 w 77273"/>
                <a:gd name="connsiteY14" fmla="*/ 52821 h 121670"/>
                <a:gd name="connsiteX15" fmla="*/ 33251 w 77273"/>
                <a:gd name="connsiteY15" fmla="*/ 52761 h 121670"/>
                <a:gd name="connsiteX16" fmla="*/ 33271 w 77273"/>
                <a:gd name="connsiteY16" fmla="*/ 41940 h 121670"/>
                <a:gd name="connsiteX17" fmla="*/ 22191 w 77273"/>
                <a:gd name="connsiteY17" fmla="*/ 35534 h 121670"/>
                <a:gd name="connsiteX18" fmla="*/ 22171 w 77273"/>
                <a:gd name="connsiteY18" fmla="*/ 35494 h 121670"/>
                <a:gd name="connsiteX19" fmla="*/ 22250 w 77273"/>
                <a:gd name="connsiteY19" fmla="*/ 35534 h 121670"/>
                <a:gd name="connsiteX20" fmla="*/ 22270 w 77273"/>
                <a:gd name="connsiteY20" fmla="*/ 24712 h 121670"/>
                <a:gd name="connsiteX21" fmla="*/ 11530 w 77273"/>
                <a:gd name="connsiteY21" fmla="*/ 17848 h 121670"/>
                <a:gd name="connsiteX22" fmla="*/ 12433 w 77273"/>
                <a:gd name="connsiteY22" fmla="*/ 6812 h 121670"/>
                <a:gd name="connsiteX0" fmla="*/ 12433 w 77273"/>
                <a:gd name="connsiteY0" fmla="*/ 6812 h 121670"/>
                <a:gd name="connsiteX1" fmla="*/ 33 w 77273"/>
                <a:gd name="connsiteY1" fmla="*/ 0 h 121670"/>
                <a:gd name="connsiteX2" fmla="*/ 11190 w 77273"/>
                <a:gd name="connsiteY2" fmla="*/ 83535 h 121670"/>
                <a:gd name="connsiteX3" fmla="*/ 77234 w 77273"/>
                <a:gd name="connsiteY3" fmla="*/ 121670 h 121670"/>
                <a:gd name="connsiteX4" fmla="*/ 77273 w 77273"/>
                <a:gd name="connsiteY4" fmla="*/ 110848 h 121670"/>
                <a:gd name="connsiteX5" fmla="*/ 66273 w 77273"/>
                <a:gd name="connsiteY5" fmla="*/ 104502 h 121670"/>
                <a:gd name="connsiteX6" fmla="*/ 66233 w 77273"/>
                <a:gd name="connsiteY6" fmla="*/ 104442 h 121670"/>
                <a:gd name="connsiteX7" fmla="*/ 66273 w 77273"/>
                <a:gd name="connsiteY7" fmla="*/ 93621 h 121670"/>
                <a:gd name="connsiteX8" fmla="*/ 55272 w 77273"/>
                <a:gd name="connsiteY8" fmla="*/ 87275 h 121670"/>
                <a:gd name="connsiteX9" fmla="*/ 55232 w 77273"/>
                <a:gd name="connsiteY9" fmla="*/ 87215 h 121670"/>
                <a:gd name="connsiteX10" fmla="*/ 55272 w 77273"/>
                <a:gd name="connsiteY10" fmla="*/ 76394 h 121670"/>
                <a:gd name="connsiteX11" fmla="*/ 44272 w 77273"/>
                <a:gd name="connsiteY11" fmla="*/ 70048 h 121670"/>
                <a:gd name="connsiteX12" fmla="*/ 44252 w 77273"/>
                <a:gd name="connsiteY12" fmla="*/ 69988 h 121670"/>
                <a:gd name="connsiteX13" fmla="*/ 44272 w 77273"/>
                <a:gd name="connsiteY13" fmla="*/ 59167 h 121670"/>
                <a:gd name="connsiteX14" fmla="*/ 33271 w 77273"/>
                <a:gd name="connsiteY14" fmla="*/ 52821 h 121670"/>
                <a:gd name="connsiteX15" fmla="*/ 33251 w 77273"/>
                <a:gd name="connsiteY15" fmla="*/ 52761 h 121670"/>
                <a:gd name="connsiteX16" fmla="*/ 33271 w 77273"/>
                <a:gd name="connsiteY16" fmla="*/ 41940 h 121670"/>
                <a:gd name="connsiteX17" fmla="*/ 22191 w 77273"/>
                <a:gd name="connsiteY17" fmla="*/ 35534 h 121670"/>
                <a:gd name="connsiteX18" fmla="*/ 22171 w 77273"/>
                <a:gd name="connsiteY18" fmla="*/ 35494 h 121670"/>
                <a:gd name="connsiteX19" fmla="*/ 22250 w 77273"/>
                <a:gd name="connsiteY19" fmla="*/ 35534 h 121670"/>
                <a:gd name="connsiteX20" fmla="*/ 22270 w 77273"/>
                <a:gd name="connsiteY20" fmla="*/ 24712 h 121670"/>
                <a:gd name="connsiteX21" fmla="*/ 12255 w 77273"/>
                <a:gd name="connsiteY21" fmla="*/ 17949 h 121670"/>
                <a:gd name="connsiteX22" fmla="*/ 12433 w 77273"/>
                <a:gd name="connsiteY22" fmla="*/ 6812 h 121670"/>
                <a:gd name="connsiteX0" fmla="*/ 12329 w 77273"/>
                <a:gd name="connsiteY0" fmla="*/ 7417 h 121670"/>
                <a:gd name="connsiteX1" fmla="*/ 33 w 77273"/>
                <a:gd name="connsiteY1" fmla="*/ 0 h 121670"/>
                <a:gd name="connsiteX2" fmla="*/ 11190 w 77273"/>
                <a:gd name="connsiteY2" fmla="*/ 83535 h 121670"/>
                <a:gd name="connsiteX3" fmla="*/ 77234 w 77273"/>
                <a:gd name="connsiteY3" fmla="*/ 121670 h 121670"/>
                <a:gd name="connsiteX4" fmla="*/ 77273 w 77273"/>
                <a:gd name="connsiteY4" fmla="*/ 110848 h 121670"/>
                <a:gd name="connsiteX5" fmla="*/ 66273 w 77273"/>
                <a:gd name="connsiteY5" fmla="*/ 104502 h 121670"/>
                <a:gd name="connsiteX6" fmla="*/ 66233 w 77273"/>
                <a:gd name="connsiteY6" fmla="*/ 104442 h 121670"/>
                <a:gd name="connsiteX7" fmla="*/ 66273 w 77273"/>
                <a:gd name="connsiteY7" fmla="*/ 93621 h 121670"/>
                <a:gd name="connsiteX8" fmla="*/ 55272 w 77273"/>
                <a:gd name="connsiteY8" fmla="*/ 87275 h 121670"/>
                <a:gd name="connsiteX9" fmla="*/ 55232 w 77273"/>
                <a:gd name="connsiteY9" fmla="*/ 87215 h 121670"/>
                <a:gd name="connsiteX10" fmla="*/ 55272 w 77273"/>
                <a:gd name="connsiteY10" fmla="*/ 76394 h 121670"/>
                <a:gd name="connsiteX11" fmla="*/ 44272 w 77273"/>
                <a:gd name="connsiteY11" fmla="*/ 70048 h 121670"/>
                <a:gd name="connsiteX12" fmla="*/ 44252 w 77273"/>
                <a:gd name="connsiteY12" fmla="*/ 69988 h 121670"/>
                <a:gd name="connsiteX13" fmla="*/ 44272 w 77273"/>
                <a:gd name="connsiteY13" fmla="*/ 59167 h 121670"/>
                <a:gd name="connsiteX14" fmla="*/ 33271 w 77273"/>
                <a:gd name="connsiteY14" fmla="*/ 52821 h 121670"/>
                <a:gd name="connsiteX15" fmla="*/ 33251 w 77273"/>
                <a:gd name="connsiteY15" fmla="*/ 52761 h 121670"/>
                <a:gd name="connsiteX16" fmla="*/ 33271 w 77273"/>
                <a:gd name="connsiteY16" fmla="*/ 41940 h 121670"/>
                <a:gd name="connsiteX17" fmla="*/ 22191 w 77273"/>
                <a:gd name="connsiteY17" fmla="*/ 35534 h 121670"/>
                <a:gd name="connsiteX18" fmla="*/ 22171 w 77273"/>
                <a:gd name="connsiteY18" fmla="*/ 35494 h 121670"/>
                <a:gd name="connsiteX19" fmla="*/ 22250 w 77273"/>
                <a:gd name="connsiteY19" fmla="*/ 35534 h 121670"/>
                <a:gd name="connsiteX20" fmla="*/ 22270 w 77273"/>
                <a:gd name="connsiteY20" fmla="*/ 24712 h 121670"/>
                <a:gd name="connsiteX21" fmla="*/ 12255 w 77273"/>
                <a:gd name="connsiteY21" fmla="*/ 17949 h 121670"/>
                <a:gd name="connsiteX22" fmla="*/ 12329 w 77273"/>
                <a:gd name="connsiteY22" fmla="*/ 7417 h 121670"/>
                <a:gd name="connsiteX0" fmla="*/ 12329 w 77273"/>
                <a:gd name="connsiteY0" fmla="*/ 7417 h 121670"/>
                <a:gd name="connsiteX1" fmla="*/ 33 w 77273"/>
                <a:gd name="connsiteY1" fmla="*/ 0 h 121670"/>
                <a:gd name="connsiteX2" fmla="*/ 11190 w 77273"/>
                <a:gd name="connsiteY2" fmla="*/ 83535 h 121670"/>
                <a:gd name="connsiteX3" fmla="*/ 77234 w 77273"/>
                <a:gd name="connsiteY3" fmla="*/ 121670 h 121670"/>
                <a:gd name="connsiteX4" fmla="*/ 77273 w 77273"/>
                <a:gd name="connsiteY4" fmla="*/ 110848 h 121670"/>
                <a:gd name="connsiteX5" fmla="*/ 66273 w 77273"/>
                <a:gd name="connsiteY5" fmla="*/ 104502 h 121670"/>
                <a:gd name="connsiteX6" fmla="*/ 66233 w 77273"/>
                <a:gd name="connsiteY6" fmla="*/ 104442 h 121670"/>
                <a:gd name="connsiteX7" fmla="*/ 66273 w 77273"/>
                <a:gd name="connsiteY7" fmla="*/ 93621 h 121670"/>
                <a:gd name="connsiteX8" fmla="*/ 55272 w 77273"/>
                <a:gd name="connsiteY8" fmla="*/ 87275 h 121670"/>
                <a:gd name="connsiteX9" fmla="*/ 55232 w 77273"/>
                <a:gd name="connsiteY9" fmla="*/ 87215 h 121670"/>
                <a:gd name="connsiteX10" fmla="*/ 55272 w 77273"/>
                <a:gd name="connsiteY10" fmla="*/ 76394 h 121670"/>
                <a:gd name="connsiteX11" fmla="*/ 44272 w 77273"/>
                <a:gd name="connsiteY11" fmla="*/ 70048 h 121670"/>
                <a:gd name="connsiteX12" fmla="*/ 44252 w 77273"/>
                <a:gd name="connsiteY12" fmla="*/ 69988 h 121670"/>
                <a:gd name="connsiteX13" fmla="*/ 44272 w 77273"/>
                <a:gd name="connsiteY13" fmla="*/ 59167 h 121670"/>
                <a:gd name="connsiteX14" fmla="*/ 33271 w 77273"/>
                <a:gd name="connsiteY14" fmla="*/ 52821 h 121670"/>
                <a:gd name="connsiteX15" fmla="*/ 33251 w 77273"/>
                <a:gd name="connsiteY15" fmla="*/ 52761 h 121670"/>
                <a:gd name="connsiteX16" fmla="*/ 33271 w 77273"/>
                <a:gd name="connsiteY16" fmla="*/ 41940 h 121670"/>
                <a:gd name="connsiteX17" fmla="*/ 22191 w 77273"/>
                <a:gd name="connsiteY17" fmla="*/ 35534 h 121670"/>
                <a:gd name="connsiteX18" fmla="*/ 22171 w 77273"/>
                <a:gd name="connsiteY18" fmla="*/ 35494 h 121670"/>
                <a:gd name="connsiteX19" fmla="*/ 22250 w 77273"/>
                <a:gd name="connsiteY19" fmla="*/ 35534 h 121670"/>
                <a:gd name="connsiteX20" fmla="*/ 22270 w 77273"/>
                <a:gd name="connsiteY20" fmla="*/ 24712 h 121670"/>
                <a:gd name="connsiteX21" fmla="*/ 12048 w 77273"/>
                <a:gd name="connsiteY21" fmla="*/ 18252 h 121670"/>
                <a:gd name="connsiteX22" fmla="*/ 12329 w 77273"/>
                <a:gd name="connsiteY22" fmla="*/ 7417 h 121670"/>
                <a:gd name="connsiteX0" fmla="*/ 11707 w 77273"/>
                <a:gd name="connsiteY0" fmla="*/ 7417 h 121670"/>
                <a:gd name="connsiteX1" fmla="*/ 33 w 77273"/>
                <a:gd name="connsiteY1" fmla="*/ 0 h 121670"/>
                <a:gd name="connsiteX2" fmla="*/ 11190 w 77273"/>
                <a:gd name="connsiteY2" fmla="*/ 83535 h 121670"/>
                <a:gd name="connsiteX3" fmla="*/ 77234 w 77273"/>
                <a:gd name="connsiteY3" fmla="*/ 121670 h 121670"/>
                <a:gd name="connsiteX4" fmla="*/ 77273 w 77273"/>
                <a:gd name="connsiteY4" fmla="*/ 110848 h 121670"/>
                <a:gd name="connsiteX5" fmla="*/ 66273 w 77273"/>
                <a:gd name="connsiteY5" fmla="*/ 104502 h 121670"/>
                <a:gd name="connsiteX6" fmla="*/ 66233 w 77273"/>
                <a:gd name="connsiteY6" fmla="*/ 104442 h 121670"/>
                <a:gd name="connsiteX7" fmla="*/ 66273 w 77273"/>
                <a:gd name="connsiteY7" fmla="*/ 93621 h 121670"/>
                <a:gd name="connsiteX8" fmla="*/ 55272 w 77273"/>
                <a:gd name="connsiteY8" fmla="*/ 87275 h 121670"/>
                <a:gd name="connsiteX9" fmla="*/ 55232 w 77273"/>
                <a:gd name="connsiteY9" fmla="*/ 87215 h 121670"/>
                <a:gd name="connsiteX10" fmla="*/ 55272 w 77273"/>
                <a:gd name="connsiteY10" fmla="*/ 76394 h 121670"/>
                <a:gd name="connsiteX11" fmla="*/ 44272 w 77273"/>
                <a:gd name="connsiteY11" fmla="*/ 70048 h 121670"/>
                <a:gd name="connsiteX12" fmla="*/ 44252 w 77273"/>
                <a:gd name="connsiteY12" fmla="*/ 69988 h 121670"/>
                <a:gd name="connsiteX13" fmla="*/ 44272 w 77273"/>
                <a:gd name="connsiteY13" fmla="*/ 59167 h 121670"/>
                <a:gd name="connsiteX14" fmla="*/ 33271 w 77273"/>
                <a:gd name="connsiteY14" fmla="*/ 52821 h 121670"/>
                <a:gd name="connsiteX15" fmla="*/ 33251 w 77273"/>
                <a:gd name="connsiteY15" fmla="*/ 52761 h 121670"/>
                <a:gd name="connsiteX16" fmla="*/ 33271 w 77273"/>
                <a:gd name="connsiteY16" fmla="*/ 41940 h 121670"/>
                <a:gd name="connsiteX17" fmla="*/ 22191 w 77273"/>
                <a:gd name="connsiteY17" fmla="*/ 35534 h 121670"/>
                <a:gd name="connsiteX18" fmla="*/ 22171 w 77273"/>
                <a:gd name="connsiteY18" fmla="*/ 35494 h 121670"/>
                <a:gd name="connsiteX19" fmla="*/ 22250 w 77273"/>
                <a:gd name="connsiteY19" fmla="*/ 35534 h 121670"/>
                <a:gd name="connsiteX20" fmla="*/ 22270 w 77273"/>
                <a:gd name="connsiteY20" fmla="*/ 24712 h 121670"/>
                <a:gd name="connsiteX21" fmla="*/ 12048 w 77273"/>
                <a:gd name="connsiteY21" fmla="*/ 18252 h 121670"/>
                <a:gd name="connsiteX22" fmla="*/ 11707 w 77273"/>
                <a:gd name="connsiteY22" fmla="*/ 7417 h 121670"/>
                <a:gd name="connsiteX0" fmla="*/ 11678 w 77244"/>
                <a:gd name="connsiteY0" fmla="*/ 7417 h 121670"/>
                <a:gd name="connsiteX1" fmla="*/ 4 w 77244"/>
                <a:gd name="connsiteY1" fmla="*/ 0 h 121670"/>
                <a:gd name="connsiteX2" fmla="*/ 11161 w 77244"/>
                <a:gd name="connsiteY2" fmla="*/ 83535 h 121670"/>
                <a:gd name="connsiteX3" fmla="*/ 77205 w 77244"/>
                <a:gd name="connsiteY3" fmla="*/ 121670 h 121670"/>
                <a:gd name="connsiteX4" fmla="*/ 77244 w 77244"/>
                <a:gd name="connsiteY4" fmla="*/ 110848 h 121670"/>
                <a:gd name="connsiteX5" fmla="*/ 66244 w 77244"/>
                <a:gd name="connsiteY5" fmla="*/ 104502 h 121670"/>
                <a:gd name="connsiteX6" fmla="*/ 66204 w 77244"/>
                <a:gd name="connsiteY6" fmla="*/ 104442 h 121670"/>
                <a:gd name="connsiteX7" fmla="*/ 66244 w 77244"/>
                <a:gd name="connsiteY7" fmla="*/ 93621 h 121670"/>
                <a:gd name="connsiteX8" fmla="*/ 55243 w 77244"/>
                <a:gd name="connsiteY8" fmla="*/ 87275 h 121670"/>
                <a:gd name="connsiteX9" fmla="*/ 55203 w 77244"/>
                <a:gd name="connsiteY9" fmla="*/ 87215 h 121670"/>
                <a:gd name="connsiteX10" fmla="*/ 55243 w 77244"/>
                <a:gd name="connsiteY10" fmla="*/ 76394 h 121670"/>
                <a:gd name="connsiteX11" fmla="*/ 44243 w 77244"/>
                <a:gd name="connsiteY11" fmla="*/ 70048 h 121670"/>
                <a:gd name="connsiteX12" fmla="*/ 44223 w 77244"/>
                <a:gd name="connsiteY12" fmla="*/ 69988 h 121670"/>
                <a:gd name="connsiteX13" fmla="*/ 44243 w 77244"/>
                <a:gd name="connsiteY13" fmla="*/ 59167 h 121670"/>
                <a:gd name="connsiteX14" fmla="*/ 33242 w 77244"/>
                <a:gd name="connsiteY14" fmla="*/ 52821 h 121670"/>
                <a:gd name="connsiteX15" fmla="*/ 33222 w 77244"/>
                <a:gd name="connsiteY15" fmla="*/ 52761 h 121670"/>
                <a:gd name="connsiteX16" fmla="*/ 33242 w 77244"/>
                <a:gd name="connsiteY16" fmla="*/ 41940 h 121670"/>
                <a:gd name="connsiteX17" fmla="*/ 22162 w 77244"/>
                <a:gd name="connsiteY17" fmla="*/ 35534 h 121670"/>
                <a:gd name="connsiteX18" fmla="*/ 22142 w 77244"/>
                <a:gd name="connsiteY18" fmla="*/ 35494 h 121670"/>
                <a:gd name="connsiteX19" fmla="*/ 22221 w 77244"/>
                <a:gd name="connsiteY19" fmla="*/ 35534 h 121670"/>
                <a:gd name="connsiteX20" fmla="*/ 22241 w 77244"/>
                <a:gd name="connsiteY20" fmla="*/ 24712 h 121670"/>
                <a:gd name="connsiteX21" fmla="*/ 12019 w 77244"/>
                <a:gd name="connsiteY21" fmla="*/ 18252 h 121670"/>
                <a:gd name="connsiteX22" fmla="*/ 11678 w 77244"/>
                <a:gd name="connsiteY22" fmla="*/ 7417 h 121670"/>
                <a:gd name="connsiteX0" fmla="*/ 17194 w 82760"/>
                <a:gd name="connsiteY0" fmla="*/ 7417 h 121670"/>
                <a:gd name="connsiteX1" fmla="*/ 5520 w 82760"/>
                <a:gd name="connsiteY1" fmla="*/ 0 h 121670"/>
                <a:gd name="connsiteX2" fmla="*/ 518 w 82760"/>
                <a:gd name="connsiteY2" fmla="*/ 74056 h 121670"/>
                <a:gd name="connsiteX3" fmla="*/ 82721 w 82760"/>
                <a:gd name="connsiteY3" fmla="*/ 121670 h 121670"/>
                <a:gd name="connsiteX4" fmla="*/ 82760 w 82760"/>
                <a:gd name="connsiteY4" fmla="*/ 110848 h 121670"/>
                <a:gd name="connsiteX5" fmla="*/ 71760 w 82760"/>
                <a:gd name="connsiteY5" fmla="*/ 104502 h 121670"/>
                <a:gd name="connsiteX6" fmla="*/ 71720 w 82760"/>
                <a:gd name="connsiteY6" fmla="*/ 104442 h 121670"/>
                <a:gd name="connsiteX7" fmla="*/ 71760 w 82760"/>
                <a:gd name="connsiteY7" fmla="*/ 93621 h 121670"/>
                <a:gd name="connsiteX8" fmla="*/ 60759 w 82760"/>
                <a:gd name="connsiteY8" fmla="*/ 87275 h 121670"/>
                <a:gd name="connsiteX9" fmla="*/ 60719 w 82760"/>
                <a:gd name="connsiteY9" fmla="*/ 87215 h 121670"/>
                <a:gd name="connsiteX10" fmla="*/ 60759 w 82760"/>
                <a:gd name="connsiteY10" fmla="*/ 76394 h 121670"/>
                <a:gd name="connsiteX11" fmla="*/ 49759 w 82760"/>
                <a:gd name="connsiteY11" fmla="*/ 70048 h 121670"/>
                <a:gd name="connsiteX12" fmla="*/ 49739 w 82760"/>
                <a:gd name="connsiteY12" fmla="*/ 69988 h 121670"/>
                <a:gd name="connsiteX13" fmla="*/ 49759 w 82760"/>
                <a:gd name="connsiteY13" fmla="*/ 59167 h 121670"/>
                <a:gd name="connsiteX14" fmla="*/ 38758 w 82760"/>
                <a:gd name="connsiteY14" fmla="*/ 52821 h 121670"/>
                <a:gd name="connsiteX15" fmla="*/ 38738 w 82760"/>
                <a:gd name="connsiteY15" fmla="*/ 52761 h 121670"/>
                <a:gd name="connsiteX16" fmla="*/ 38758 w 82760"/>
                <a:gd name="connsiteY16" fmla="*/ 41940 h 121670"/>
                <a:gd name="connsiteX17" fmla="*/ 27678 w 82760"/>
                <a:gd name="connsiteY17" fmla="*/ 35534 h 121670"/>
                <a:gd name="connsiteX18" fmla="*/ 27658 w 82760"/>
                <a:gd name="connsiteY18" fmla="*/ 35494 h 121670"/>
                <a:gd name="connsiteX19" fmla="*/ 27737 w 82760"/>
                <a:gd name="connsiteY19" fmla="*/ 35534 h 121670"/>
                <a:gd name="connsiteX20" fmla="*/ 27757 w 82760"/>
                <a:gd name="connsiteY20" fmla="*/ 24712 h 121670"/>
                <a:gd name="connsiteX21" fmla="*/ 17535 w 82760"/>
                <a:gd name="connsiteY21" fmla="*/ 18252 h 121670"/>
                <a:gd name="connsiteX22" fmla="*/ 17194 w 82760"/>
                <a:gd name="connsiteY22" fmla="*/ 7417 h 121670"/>
                <a:gd name="connsiteX0" fmla="*/ 16676 w 82242"/>
                <a:gd name="connsiteY0" fmla="*/ 7417 h 121670"/>
                <a:gd name="connsiteX1" fmla="*/ 5002 w 82242"/>
                <a:gd name="connsiteY1" fmla="*/ 0 h 121670"/>
                <a:gd name="connsiteX2" fmla="*/ 0 w 82242"/>
                <a:gd name="connsiteY2" fmla="*/ 74056 h 121670"/>
                <a:gd name="connsiteX3" fmla="*/ 82203 w 82242"/>
                <a:gd name="connsiteY3" fmla="*/ 121670 h 121670"/>
                <a:gd name="connsiteX4" fmla="*/ 82242 w 82242"/>
                <a:gd name="connsiteY4" fmla="*/ 110848 h 121670"/>
                <a:gd name="connsiteX5" fmla="*/ 71242 w 82242"/>
                <a:gd name="connsiteY5" fmla="*/ 104502 h 121670"/>
                <a:gd name="connsiteX6" fmla="*/ 71202 w 82242"/>
                <a:gd name="connsiteY6" fmla="*/ 104442 h 121670"/>
                <a:gd name="connsiteX7" fmla="*/ 71242 w 82242"/>
                <a:gd name="connsiteY7" fmla="*/ 93621 h 121670"/>
                <a:gd name="connsiteX8" fmla="*/ 60241 w 82242"/>
                <a:gd name="connsiteY8" fmla="*/ 87275 h 121670"/>
                <a:gd name="connsiteX9" fmla="*/ 60201 w 82242"/>
                <a:gd name="connsiteY9" fmla="*/ 87215 h 121670"/>
                <a:gd name="connsiteX10" fmla="*/ 60241 w 82242"/>
                <a:gd name="connsiteY10" fmla="*/ 76394 h 121670"/>
                <a:gd name="connsiteX11" fmla="*/ 49241 w 82242"/>
                <a:gd name="connsiteY11" fmla="*/ 70048 h 121670"/>
                <a:gd name="connsiteX12" fmla="*/ 49221 w 82242"/>
                <a:gd name="connsiteY12" fmla="*/ 69988 h 121670"/>
                <a:gd name="connsiteX13" fmla="*/ 49241 w 82242"/>
                <a:gd name="connsiteY13" fmla="*/ 59167 h 121670"/>
                <a:gd name="connsiteX14" fmla="*/ 38240 w 82242"/>
                <a:gd name="connsiteY14" fmla="*/ 52821 h 121670"/>
                <a:gd name="connsiteX15" fmla="*/ 38220 w 82242"/>
                <a:gd name="connsiteY15" fmla="*/ 52761 h 121670"/>
                <a:gd name="connsiteX16" fmla="*/ 38240 w 82242"/>
                <a:gd name="connsiteY16" fmla="*/ 41940 h 121670"/>
                <a:gd name="connsiteX17" fmla="*/ 27160 w 82242"/>
                <a:gd name="connsiteY17" fmla="*/ 35534 h 121670"/>
                <a:gd name="connsiteX18" fmla="*/ 27140 w 82242"/>
                <a:gd name="connsiteY18" fmla="*/ 35494 h 121670"/>
                <a:gd name="connsiteX19" fmla="*/ 27219 w 82242"/>
                <a:gd name="connsiteY19" fmla="*/ 35534 h 121670"/>
                <a:gd name="connsiteX20" fmla="*/ 27239 w 82242"/>
                <a:gd name="connsiteY20" fmla="*/ 24712 h 121670"/>
                <a:gd name="connsiteX21" fmla="*/ 17017 w 82242"/>
                <a:gd name="connsiteY21" fmla="*/ 18252 h 121670"/>
                <a:gd name="connsiteX22" fmla="*/ 16676 w 82242"/>
                <a:gd name="connsiteY22" fmla="*/ 7417 h 121670"/>
                <a:gd name="connsiteX0" fmla="*/ 15122 w 80688"/>
                <a:gd name="connsiteY0" fmla="*/ 7417 h 121670"/>
                <a:gd name="connsiteX1" fmla="*/ 3448 w 80688"/>
                <a:gd name="connsiteY1" fmla="*/ 0 h 121670"/>
                <a:gd name="connsiteX2" fmla="*/ 0 w 80688"/>
                <a:gd name="connsiteY2" fmla="*/ 74510 h 121670"/>
                <a:gd name="connsiteX3" fmla="*/ 80649 w 80688"/>
                <a:gd name="connsiteY3" fmla="*/ 121670 h 121670"/>
                <a:gd name="connsiteX4" fmla="*/ 80688 w 80688"/>
                <a:gd name="connsiteY4" fmla="*/ 110848 h 121670"/>
                <a:gd name="connsiteX5" fmla="*/ 69688 w 80688"/>
                <a:gd name="connsiteY5" fmla="*/ 104502 h 121670"/>
                <a:gd name="connsiteX6" fmla="*/ 69648 w 80688"/>
                <a:gd name="connsiteY6" fmla="*/ 104442 h 121670"/>
                <a:gd name="connsiteX7" fmla="*/ 69688 w 80688"/>
                <a:gd name="connsiteY7" fmla="*/ 93621 h 121670"/>
                <a:gd name="connsiteX8" fmla="*/ 58687 w 80688"/>
                <a:gd name="connsiteY8" fmla="*/ 87275 h 121670"/>
                <a:gd name="connsiteX9" fmla="*/ 58647 w 80688"/>
                <a:gd name="connsiteY9" fmla="*/ 87215 h 121670"/>
                <a:gd name="connsiteX10" fmla="*/ 58687 w 80688"/>
                <a:gd name="connsiteY10" fmla="*/ 76394 h 121670"/>
                <a:gd name="connsiteX11" fmla="*/ 47687 w 80688"/>
                <a:gd name="connsiteY11" fmla="*/ 70048 h 121670"/>
                <a:gd name="connsiteX12" fmla="*/ 47667 w 80688"/>
                <a:gd name="connsiteY12" fmla="*/ 69988 h 121670"/>
                <a:gd name="connsiteX13" fmla="*/ 47687 w 80688"/>
                <a:gd name="connsiteY13" fmla="*/ 59167 h 121670"/>
                <a:gd name="connsiteX14" fmla="*/ 36686 w 80688"/>
                <a:gd name="connsiteY14" fmla="*/ 52821 h 121670"/>
                <a:gd name="connsiteX15" fmla="*/ 36666 w 80688"/>
                <a:gd name="connsiteY15" fmla="*/ 52761 h 121670"/>
                <a:gd name="connsiteX16" fmla="*/ 36686 w 80688"/>
                <a:gd name="connsiteY16" fmla="*/ 41940 h 121670"/>
                <a:gd name="connsiteX17" fmla="*/ 25606 w 80688"/>
                <a:gd name="connsiteY17" fmla="*/ 35534 h 121670"/>
                <a:gd name="connsiteX18" fmla="*/ 25586 w 80688"/>
                <a:gd name="connsiteY18" fmla="*/ 35494 h 121670"/>
                <a:gd name="connsiteX19" fmla="*/ 25665 w 80688"/>
                <a:gd name="connsiteY19" fmla="*/ 35534 h 121670"/>
                <a:gd name="connsiteX20" fmla="*/ 25685 w 80688"/>
                <a:gd name="connsiteY20" fmla="*/ 24712 h 121670"/>
                <a:gd name="connsiteX21" fmla="*/ 15463 w 80688"/>
                <a:gd name="connsiteY21" fmla="*/ 18252 h 121670"/>
                <a:gd name="connsiteX22" fmla="*/ 15122 w 80688"/>
                <a:gd name="connsiteY22" fmla="*/ 7417 h 121670"/>
                <a:gd name="connsiteX0" fmla="*/ 15122 w 80688"/>
                <a:gd name="connsiteY0" fmla="*/ 7417 h 121670"/>
                <a:gd name="connsiteX1" fmla="*/ 3448 w 80688"/>
                <a:gd name="connsiteY1" fmla="*/ 0 h 121670"/>
                <a:gd name="connsiteX2" fmla="*/ 0 w 80688"/>
                <a:gd name="connsiteY2" fmla="*/ 74510 h 121670"/>
                <a:gd name="connsiteX3" fmla="*/ 80649 w 80688"/>
                <a:gd name="connsiteY3" fmla="*/ 121670 h 121670"/>
                <a:gd name="connsiteX4" fmla="*/ 80688 w 80688"/>
                <a:gd name="connsiteY4" fmla="*/ 110848 h 121670"/>
                <a:gd name="connsiteX5" fmla="*/ 69688 w 80688"/>
                <a:gd name="connsiteY5" fmla="*/ 104502 h 121670"/>
                <a:gd name="connsiteX6" fmla="*/ 69648 w 80688"/>
                <a:gd name="connsiteY6" fmla="*/ 104442 h 121670"/>
                <a:gd name="connsiteX7" fmla="*/ 69688 w 80688"/>
                <a:gd name="connsiteY7" fmla="*/ 93621 h 121670"/>
                <a:gd name="connsiteX8" fmla="*/ 58687 w 80688"/>
                <a:gd name="connsiteY8" fmla="*/ 87275 h 121670"/>
                <a:gd name="connsiteX9" fmla="*/ 58647 w 80688"/>
                <a:gd name="connsiteY9" fmla="*/ 87215 h 121670"/>
                <a:gd name="connsiteX10" fmla="*/ 58687 w 80688"/>
                <a:gd name="connsiteY10" fmla="*/ 76394 h 121670"/>
                <a:gd name="connsiteX11" fmla="*/ 47687 w 80688"/>
                <a:gd name="connsiteY11" fmla="*/ 70048 h 121670"/>
                <a:gd name="connsiteX12" fmla="*/ 47667 w 80688"/>
                <a:gd name="connsiteY12" fmla="*/ 69988 h 121670"/>
                <a:gd name="connsiteX13" fmla="*/ 47687 w 80688"/>
                <a:gd name="connsiteY13" fmla="*/ 59167 h 121670"/>
                <a:gd name="connsiteX14" fmla="*/ 36686 w 80688"/>
                <a:gd name="connsiteY14" fmla="*/ 52821 h 121670"/>
                <a:gd name="connsiteX15" fmla="*/ 36666 w 80688"/>
                <a:gd name="connsiteY15" fmla="*/ 52761 h 121670"/>
                <a:gd name="connsiteX16" fmla="*/ 36686 w 80688"/>
                <a:gd name="connsiteY16" fmla="*/ 41940 h 121670"/>
                <a:gd name="connsiteX17" fmla="*/ 25606 w 80688"/>
                <a:gd name="connsiteY17" fmla="*/ 35534 h 121670"/>
                <a:gd name="connsiteX18" fmla="*/ 25586 w 80688"/>
                <a:gd name="connsiteY18" fmla="*/ 35494 h 121670"/>
                <a:gd name="connsiteX19" fmla="*/ 25665 w 80688"/>
                <a:gd name="connsiteY19" fmla="*/ 35534 h 121670"/>
                <a:gd name="connsiteX20" fmla="*/ 25685 w 80688"/>
                <a:gd name="connsiteY20" fmla="*/ 24712 h 121670"/>
                <a:gd name="connsiteX21" fmla="*/ 15463 w 80688"/>
                <a:gd name="connsiteY21" fmla="*/ 18252 h 121670"/>
                <a:gd name="connsiteX22" fmla="*/ 15122 w 80688"/>
                <a:gd name="connsiteY22" fmla="*/ 7417 h 121670"/>
                <a:gd name="connsiteX0" fmla="*/ 15122 w 80688"/>
                <a:gd name="connsiteY0" fmla="*/ 6208 h 120461"/>
                <a:gd name="connsiteX1" fmla="*/ 3448 w 80688"/>
                <a:gd name="connsiteY1" fmla="*/ 1 h 120461"/>
                <a:gd name="connsiteX2" fmla="*/ 0 w 80688"/>
                <a:gd name="connsiteY2" fmla="*/ 73301 h 120461"/>
                <a:gd name="connsiteX3" fmla="*/ 80649 w 80688"/>
                <a:gd name="connsiteY3" fmla="*/ 120461 h 120461"/>
                <a:gd name="connsiteX4" fmla="*/ 80688 w 80688"/>
                <a:gd name="connsiteY4" fmla="*/ 109639 h 120461"/>
                <a:gd name="connsiteX5" fmla="*/ 69688 w 80688"/>
                <a:gd name="connsiteY5" fmla="*/ 103293 h 120461"/>
                <a:gd name="connsiteX6" fmla="*/ 69648 w 80688"/>
                <a:gd name="connsiteY6" fmla="*/ 103233 h 120461"/>
                <a:gd name="connsiteX7" fmla="*/ 69688 w 80688"/>
                <a:gd name="connsiteY7" fmla="*/ 92412 h 120461"/>
                <a:gd name="connsiteX8" fmla="*/ 58687 w 80688"/>
                <a:gd name="connsiteY8" fmla="*/ 86066 h 120461"/>
                <a:gd name="connsiteX9" fmla="*/ 58647 w 80688"/>
                <a:gd name="connsiteY9" fmla="*/ 86006 h 120461"/>
                <a:gd name="connsiteX10" fmla="*/ 58687 w 80688"/>
                <a:gd name="connsiteY10" fmla="*/ 75185 h 120461"/>
                <a:gd name="connsiteX11" fmla="*/ 47687 w 80688"/>
                <a:gd name="connsiteY11" fmla="*/ 68839 h 120461"/>
                <a:gd name="connsiteX12" fmla="*/ 47667 w 80688"/>
                <a:gd name="connsiteY12" fmla="*/ 68779 h 120461"/>
                <a:gd name="connsiteX13" fmla="*/ 47687 w 80688"/>
                <a:gd name="connsiteY13" fmla="*/ 57958 h 120461"/>
                <a:gd name="connsiteX14" fmla="*/ 36686 w 80688"/>
                <a:gd name="connsiteY14" fmla="*/ 51612 h 120461"/>
                <a:gd name="connsiteX15" fmla="*/ 36666 w 80688"/>
                <a:gd name="connsiteY15" fmla="*/ 51552 h 120461"/>
                <a:gd name="connsiteX16" fmla="*/ 36686 w 80688"/>
                <a:gd name="connsiteY16" fmla="*/ 40731 h 120461"/>
                <a:gd name="connsiteX17" fmla="*/ 25606 w 80688"/>
                <a:gd name="connsiteY17" fmla="*/ 34325 h 120461"/>
                <a:gd name="connsiteX18" fmla="*/ 25586 w 80688"/>
                <a:gd name="connsiteY18" fmla="*/ 34285 h 120461"/>
                <a:gd name="connsiteX19" fmla="*/ 25665 w 80688"/>
                <a:gd name="connsiteY19" fmla="*/ 34325 h 120461"/>
                <a:gd name="connsiteX20" fmla="*/ 25685 w 80688"/>
                <a:gd name="connsiteY20" fmla="*/ 23503 h 120461"/>
                <a:gd name="connsiteX21" fmla="*/ 15463 w 80688"/>
                <a:gd name="connsiteY21" fmla="*/ 17043 h 120461"/>
                <a:gd name="connsiteX22" fmla="*/ 15122 w 80688"/>
                <a:gd name="connsiteY22" fmla="*/ 6208 h 120461"/>
                <a:gd name="connsiteX0" fmla="*/ 15744 w 80688"/>
                <a:gd name="connsiteY0" fmla="*/ 6208 h 120461"/>
                <a:gd name="connsiteX1" fmla="*/ 3448 w 80688"/>
                <a:gd name="connsiteY1" fmla="*/ 1 h 120461"/>
                <a:gd name="connsiteX2" fmla="*/ 0 w 80688"/>
                <a:gd name="connsiteY2" fmla="*/ 73301 h 120461"/>
                <a:gd name="connsiteX3" fmla="*/ 80649 w 80688"/>
                <a:gd name="connsiteY3" fmla="*/ 120461 h 120461"/>
                <a:gd name="connsiteX4" fmla="*/ 80688 w 80688"/>
                <a:gd name="connsiteY4" fmla="*/ 109639 h 120461"/>
                <a:gd name="connsiteX5" fmla="*/ 69688 w 80688"/>
                <a:gd name="connsiteY5" fmla="*/ 103293 h 120461"/>
                <a:gd name="connsiteX6" fmla="*/ 69648 w 80688"/>
                <a:gd name="connsiteY6" fmla="*/ 103233 h 120461"/>
                <a:gd name="connsiteX7" fmla="*/ 69688 w 80688"/>
                <a:gd name="connsiteY7" fmla="*/ 92412 h 120461"/>
                <a:gd name="connsiteX8" fmla="*/ 58687 w 80688"/>
                <a:gd name="connsiteY8" fmla="*/ 86066 h 120461"/>
                <a:gd name="connsiteX9" fmla="*/ 58647 w 80688"/>
                <a:gd name="connsiteY9" fmla="*/ 86006 h 120461"/>
                <a:gd name="connsiteX10" fmla="*/ 58687 w 80688"/>
                <a:gd name="connsiteY10" fmla="*/ 75185 h 120461"/>
                <a:gd name="connsiteX11" fmla="*/ 47687 w 80688"/>
                <a:gd name="connsiteY11" fmla="*/ 68839 h 120461"/>
                <a:gd name="connsiteX12" fmla="*/ 47667 w 80688"/>
                <a:gd name="connsiteY12" fmla="*/ 68779 h 120461"/>
                <a:gd name="connsiteX13" fmla="*/ 47687 w 80688"/>
                <a:gd name="connsiteY13" fmla="*/ 57958 h 120461"/>
                <a:gd name="connsiteX14" fmla="*/ 36686 w 80688"/>
                <a:gd name="connsiteY14" fmla="*/ 51612 h 120461"/>
                <a:gd name="connsiteX15" fmla="*/ 36666 w 80688"/>
                <a:gd name="connsiteY15" fmla="*/ 51552 h 120461"/>
                <a:gd name="connsiteX16" fmla="*/ 36686 w 80688"/>
                <a:gd name="connsiteY16" fmla="*/ 40731 h 120461"/>
                <a:gd name="connsiteX17" fmla="*/ 25606 w 80688"/>
                <a:gd name="connsiteY17" fmla="*/ 34325 h 120461"/>
                <a:gd name="connsiteX18" fmla="*/ 25586 w 80688"/>
                <a:gd name="connsiteY18" fmla="*/ 34285 h 120461"/>
                <a:gd name="connsiteX19" fmla="*/ 25665 w 80688"/>
                <a:gd name="connsiteY19" fmla="*/ 34325 h 120461"/>
                <a:gd name="connsiteX20" fmla="*/ 25685 w 80688"/>
                <a:gd name="connsiteY20" fmla="*/ 23503 h 120461"/>
                <a:gd name="connsiteX21" fmla="*/ 15463 w 80688"/>
                <a:gd name="connsiteY21" fmla="*/ 17043 h 120461"/>
                <a:gd name="connsiteX22" fmla="*/ 15744 w 80688"/>
                <a:gd name="connsiteY22" fmla="*/ 6208 h 120461"/>
                <a:gd name="connsiteX0" fmla="*/ 12947 w 77891"/>
                <a:gd name="connsiteY0" fmla="*/ 6208 h 120461"/>
                <a:gd name="connsiteX1" fmla="*/ 651 w 77891"/>
                <a:gd name="connsiteY1" fmla="*/ 1 h 120461"/>
                <a:gd name="connsiteX2" fmla="*/ 0 w 77891"/>
                <a:gd name="connsiteY2" fmla="*/ 75419 h 120461"/>
                <a:gd name="connsiteX3" fmla="*/ 77852 w 77891"/>
                <a:gd name="connsiteY3" fmla="*/ 120461 h 120461"/>
                <a:gd name="connsiteX4" fmla="*/ 77891 w 77891"/>
                <a:gd name="connsiteY4" fmla="*/ 109639 h 120461"/>
                <a:gd name="connsiteX5" fmla="*/ 66891 w 77891"/>
                <a:gd name="connsiteY5" fmla="*/ 103293 h 120461"/>
                <a:gd name="connsiteX6" fmla="*/ 66851 w 77891"/>
                <a:gd name="connsiteY6" fmla="*/ 103233 h 120461"/>
                <a:gd name="connsiteX7" fmla="*/ 66891 w 77891"/>
                <a:gd name="connsiteY7" fmla="*/ 92412 h 120461"/>
                <a:gd name="connsiteX8" fmla="*/ 55890 w 77891"/>
                <a:gd name="connsiteY8" fmla="*/ 86066 h 120461"/>
                <a:gd name="connsiteX9" fmla="*/ 55850 w 77891"/>
                <a:gd name="connsiteY9" fmla="*/ 86006 h 120461"/>
                <a:gd name="connsiteX10" fmla="*/ 55890 w 77891"/>
                <a:gd name="connsiteY10" fmla="*/ 75185 h 120461"/>
                <a:gd name="connsiteX11" fmla="*/ 44890 w 77891"/>
                <a:gd name="connsiteY11" fmla="*/ 68839 h 120461"/>
                <a:gd name="connsiteX12" fmla="*/ 44870 w 77891"/>
                <a:gd name="connsiteY12" fmla="*/ 68779 h 120461"/>
                <a:gd name="connsiteX13" fmla="*/ 44890 w 77891"/>
                <a:gd name="connsiteY13" fmla="*/ 57958 h 120461"/>
                <a:gd name="connsiteX14" fmla="*/ 33889 w 77891"/>
                <a:gd name="connsiteY14" fmla="*/ 51612 h 120461"/>
                <a:gd name="connsiteX15" fmla="*/ 33869 w 77891"/>
                <a:gd name="connsiteY15" fmla="*/ 51552 h 120461"/>
                <a:gd name="connsiteX16" fmla="*/ 33889 w 77891"/>
                <a:gd name="connsiteY16" fmla="*/ 40731 h 120461"/>
                <a:gd name="connsiteX17" fmla="*/ 22809 w 77891"/>
                <a:gd name="connsiteY17" fmla="*/ 34325 h 120461"/>
                <a:gd name="connsiteX18" fmla="*/ 22789 w 77891"/>
                <a:gd name="connsiteY18" fmla="*/ 34285 h 120461"/>
                <a:gd name="connsiteX19" fmla="*/ 22868 w 77891"/>
                <a:gd name="connsiteY19" fmla="*/ 34325 h 120461"/>
                <a:gd name="connsiteX20" fmla="*/ 22888 w 77891"/>
                <a:gd name="connsiteY20" fmla="*/ 23503 h 120461"/>
                <a:gd name="connsiteX21" fmla="*/ 12666 w 77891"/>
                <a:gd name="connsiteY21" fmla="*/ 17043 h 120461"/>
                <a:gd name="connsiteX22" fmla="*/ 12947 w 77891"/>
                <a:gd name="connsiteY22" fmla="*/ 6208 h 120461"/>
                <a:gd name="connsiteX0" fmla="*/ 12947 w 77891"/>
                <a:gd name="connsiteY0" fmla="*/ 6208 h 120461"/>
                <a:gd name="connsiteX1" fmla="*/ 651 w 77891"/>
                <a:gd name="connsiteY1" fmla="*/ 1 h 120461"/>
                <a:gd name="connsiteX2" fmla="*/ 0 w 77891"/>
                <a:gd name="connsiteY2" fmla="*/ 75419 h 120461"/>
                <a:gd name="connsiteX3" fmla="*/ 77852 w 77891"/>
                <a:gd name="connsiteY3" fmla="*/ 120461 h 120461"/>
                <a:gd name="connsiteX4" fmla="*/ 77891 w 77891"/>
                <a:gd name="connsiteY4" fmla="*/ 109639 h 120461"/>
                <a:gd name="connsiteX5" fmla="*/ 66891 w 77891"/>
                <a:gd name="connsiteY5" fmla="*/ 103293 h 120461"/>
                <a:gd name="connsiteX6" fmla="*/ 66851 w 77891"/>
                <a:gd name="connsiteY6" fmla="*/ 103233 h 120461"/>
                <a:gd name="connsiteX7" fmla="*/ 66891 w 77891"/>
                <a:gd name="connsiteY7" fmla="*/ 92412 h 120461"/>
                <a:gd name="connsiteX8" fmla="*/ 55890 w 77891"/>
                <a:gd name="connsiteY8" fmla="*/ 86066 h 120461"/>
                <a:gd name="connsiteX9" fmla="*/ 55850 w 77891"/>
                <a:gd name="connsiteY9" fmla="*/ 86006 h 120461"/>
                <a:gd name="connsiteX10" fmla="*/ 55890 w 77891"/>
                <a:gd name="connsiteY10" fmla="*/ 75185 h 120461"/>
                <a:gd name="connsiteX11" fmla="*/ 44890 w 77891"/>
                <a:gd name="connsiteY11" fmla="*/ 68839 h 120461"/>
                <a:gd name="connsiteX12" fmla="*/ 44870 w 77891"/>
                <a:gd name="connsiteY12" fmla="*/ 68779 h 120461"/>
                <a:gd name="connsiteX13" fmla="*/ 44890 w 77891"/>
                <a:gd name="connsiteY13" fmla="*/ 57958 h 120461"/>
                <a:gd name="connsiteX14" fmla="*/ 33889 w 77891"/>
                <a:gd name="connsiteY14" fmla="*/ 51612 h 120461"/>
                <a:gd name="connsiteX15" fmla="*/ 33869 w 77891"/>
                <a:gd name="connsiteY15" fmla="*/ 51552 h 120461"/>
                <a:gd name="connsiteX16" fmla="*/ 33889 w 77891"/>
                <a:gd name="connsiteY16" fmla="*/ 40731 h 120461"/>
                <a:gd name="connsiteX17" fmla="*/ 22809 w 77891"/>
                <a:gd name="connsiteY17" fmla="*/ 34325 h 120461"/>
                <a:gd name="connsiteX18" fmla="*/ 22789 w 77891"/>
                <a:gd name="connsiteY18" fmla="*/ 34285 h 120461"/>
                <a:gd name="connsiteX19" fmla="*/ 22868 w 77891"/>
                <a:gd name="connsiteY19" fmla="*/ 34325 h 120461"/>
                <a:gd name="connsiteX20" fmla="*/ 22888 w 77891"/>
                <a:gd name="connsiteY20" fmla="*/ 23503 h 120461"/>
                <a:gd name="connsiteX21" fmla="*/ 12915 w 77891"/>
                <a:gd name="connsiteY21" fmla="*/ 17890 h 120461"/>
                <a:gd name="connsiteX22" fmla="*/ 12947 w 77891"/>
                <a:gd name="connsiteY22" fmla="*/ 6208 h 12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7891" h="120461" extrusionOk="0">
                  <a:moveTo>
                    <a:pt x="12947" y="6208"/>
                  </a:moveTo>
                  <a:cubicBezTo>
                    <a:pt x="12688" y="6544"/>
                    <a:pt x="651" y="-81"/>
                    <a:pt x="651" y="1"/>
                  </a:cubicBezTo>
                  <a:cubicBezTo>
                    <a:pt x="444" y="12788"/>
                    <a:pt x="29" y="75184"/>
                    <a:pt x="0" y="75419"/>
                  </a:cubicBezTo>
                  <a:lnTo>
                    <a:pt x="77852" y="120461"/>
                  </a:lnTo>
                  <a:cubicBezTo>
                    <a:pt x="77865" y="116854"/>
                    <a:pt x="77878" y="113246"/>
                    <a:pt x="77891" y="109639"/>
                  </a:cubicBezTo>
                  <a:lnTo>
                    <a:pt x="66891" y="103293"/>
                  </a:lnTo>
                  <a:cubicBezTo>
                    <a:pt x="66878" y="103273"/>
                    <a:pt x="66864" y="103253"/>
                    <a:pt x="66851" y="103233"/>
                  </a:cubicBezTo>
                  <a:cubicBezTo>
                    <a:pt x="66864" y="99626"/>
                    <a:pt x="66878" y="96019"/>
                    <a:pt x="66891" y="92412"/>
                  </a:cubicBezTo>
                  <a:lnTo>
                    <a:pt x="55890" y="86066"/>
                  </a:lnTo>
                  <a:cubicBezTo>
                    <a:pt x="55877" y="86046"/>
                    <a:pt x="55863" y="86026"/>
                    <a:pt x="55850" y="86006"/>
                  </a:cubicBezTo>
                  <a:cubicBezTo>
                    <a:pt x="55863" y="82399"/>
                    <a:pt x="55877" y="78792"/>
                    <a:pt x="55890" y="75185"/>
                  </a:cubicBezTo>
                  <a:lnTo>
                    <a:pt x="44890" y="68839"/>
                  </a:lnTo>
                  <a:cubicBezTo>
                    <a:pt x="44883" y="68819"/>
                    <a:pt x="44877" y="68799"/>
                    <a:pt x="44870" y="68779"/>
                  </a:cubicBezTo>
                  <a:cubicBezTo>
                    <a:pt x="44877" y="65172"/>
                    <a:pt x="44883" y="61565"/>
                    <a:pt x="44890" y="57958"/>
                  </a:cubicBezTo>
                  <a:lnTo>
                    <a:pt x="33889" y="51612"/>
                  </a:lnTo>
                  <a:cubicBezTo>
                    <a:pt x="33882" y="51592"/>
                    <a:pt x="33876" y="51572"/>
                    <a:pt x="33869" y="51552"/>
                  </a:cubicBezTo>
                  <a:cubicBezTo>
                    <a:pt x="33876" y="47945"/>
                    <a:pt x="33882" y="44338"/>
                    <a:pt x="33889" y="40731"/>
                  </a:cubicBezTo>
                  <a:lnTo>
                    <a:pt x="22809" y="34325"/>
                  </a:lnTo>
                  <a:cubicBezTo>
                    <a:pt x="22802" y="34312"/>
                    <a:pt x="22796" y="34298"/>
                    <a:pt x="22789" y="34285"/>
                  </a:cubicBezTo>
                  <a:lnTo>
                    <a:pt x="22868" y="34325"/>
                  </a:lnTo>
                  <a:cubicBezTo>
                    <a:pt x="22875" y="30718"/>
                    <a:pt x="22881" y="27110"/>
                    <a:pt x="22888" y="23503"/>
                  </a:cubicBezTo>
                  <a:lnTo>
                    <a:pt x="12915" y="17890"/>
                  </a:lnTo>
                  <a:cubicBezTo>
                    <a:pt x="12974" y="14178"/>
                    <a:pt x="12888" y="9920"/>
                    <a:pt x="12947" y="620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75" name="Grupo 74">
              <a:extLst>
                <a:ext uri="{FF2B5EF4-FFF2-40B4-BE49-F238E27FC236}">
                  <a16:creationId xmlns:a16="http://schemas.microsoft.com/office/drawing/2014/main" id="{5193477B-BE23-36DB-BC00-2B249D6DE778}"/>
                </a:ext>
              </a:extLst>
            </p:cNvPr>
            <p:cNvGrpSpPr/>
            <p:nvPr/>
          </p:nvGrpSpPr>
          <p:grpSpPr>
            <a:xfrm>
              <a:off x="2740400" y="1460811"/>
              <a:ext cx="5663904" cy="5397189"/>
              <a:chOff x="3703121" y="733775"/>
              <a:chExt cx="5502225" cy="5499756"/>
            </a:xfrm>
          </p:grpSpPr>
          <p:sp>
            <p:nvSpPr>
              <p:cNvPr id="68" name="Google Shape;152;p19">
                <a:extLst>
                  <a:ext uri="{FF2B5EF4-FFF2-40B4-BE49-F238E27FC236}">
                    <a16:creationId xmlns:a16="http://schemas.microsoft.com/office/drawing/2014/main" id="{2E8DD59A-E5D8-41C9-429B-7BB425B7FD29}"/>
                  </a:ext>
                </a:extLst>
              </p:cNvPr>
              <p:cNvSpPr/>
              <p:nvPr/>
            </p:nvSpPr>
            <p:spPr>
              <a:xfrm>
                <a:off x="4237657" y="733775"/>
                <a:ext cx="4966857" cy="699729"/>
              </a:xfrm>
              <a:custGeom>
                <a:avLst/>
                <a:gdLst/>
                <a:ahLst/>
                <a:cxnLst/>
                <a:rect l="l" t="t" r="r" b="b"/>
                <a:pathLst>
                  <a:path w="112415" h="17228" extrusionOk="0">
                    <a:moveTo>
                      <a:pt x="1" y="0"/>
                    </a:moveTo>
                    <a:lnTo>
                      <a:pt x="1" y="17227"/>
                    </a:lnTo>
                    <a:lnTo>
                      <a:pt x="112414" y="17227"/>
                    </a:lnTo>
                    <a:lnTo>
                      <a:pt x="11241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CO" sz="1400" b="1" dirty="0">
                    <a:solidFill>
                      <a:schemeClr val="bg1"/>
                    </a:solidFill>
                    <a:latin typeface="Work Sans Medium" pitchFamily="2" charset="0"/>
                  </a:rPr>
                  <a:t>Técnico Experto</a:t>
                </a:r>
                <a:endParaRPr sz="1400" b="1" dirty="0">
                  <a:solidFill>
                    <a:schemeClr val="bg1"/>
                  </a:solidFill>
                  <a:latin typeface="Work Sans Medium" pitchFamily="2" charset="0"/>
                </a:endParaRPr>
              </a:p>
            </p:txBody>
          </p:sp>
          <p:sp>
            <p:nvSpPr>
              <p:cNvPr id="5" name="Google Shape;152;p19">
                <a:extLst>
                  <a:ext uri="{FF2B5EF4-FFF2-40B4-BE49-F238E27FC236}">
                    <a16:creationId xmlns:a16="http://schemas.microsoft.com/office/drawing/2014/main" id="{30A2978D-3584-1839-A86D-8909C3B00FC1}"/>
                  </a:ext>
                </a:extLst>
              </p:cNvPr>
              <p:cNvSpPr/>
              <p:nvPr/>
            </p:nvSpPr>
            <p:spPr>
              <a:xfrm>
                <a:off x="4632119" y="1475100"/>
                <a:ext cx="4572396" cy="743315"/>
              </a:xfrm>
              <a:custGeom>
                <a:avLst/>
                <a:gdLst/>
                <a:ahLst/>
                <a:cxnLst/>
                <a:rect l="l" t="t" r="r" b="b"/>
                <a:pathLst>
                  <a:path w="112415" h="17228" extrusionOk="0">
                    <a:moveTo>
                      <a:pt x="1" y="0"/>
                    </a:moveTo>
                    <a:lnTo>
                      <a:pt x="1" y="17227"/>
                    </a:lnTo>
                    <a:lnTo>
                      <a:pt x="112414" y="17227"/>
                    </a:lnTo>
                    <a:lnTo>
                      <a:pt x="11241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CO" sz="1400" b="1" dirty="0">
                    <a:solidFill>
                      <a:schemeClr val="bg1"/>
                    </a:solidFill>
                    <a:latin typeface="Work Sans Medium" pitchFamily="2" charset="0"/>
                  </a:rPr>
                  <a:t>Técnico Especialista</a:t>
                </a:r>
                <a:endParaRPr sz="1400" b="1" dirty="0">
                  <a:solidFill>
                    <a:schemeClr val="bg1"/>
                  </a:solidFill>
                  <a:latin typeface="Work Sans Medium" pitchFamily="2" charset="0"/>
                </a:endParaRPr>
              </a:p>
            </p:txBody>
          </p:sp>
          <p:sp>
            <p:nvSpPr>
              <p:cNvPr id="6" name="Google Shape;153;p19">
                <a:extLst>
                  <a:ext uri="{FF2B5EF4-FFF2-40B4-BE49-F238E27FC236}">
                    <a16:creationId xmlns:a16="http://schemas.microsoft.com/office/drawing/2014/main" id="{DE31D0D1-6F7D-2DF0-5614-9C0049580776}"/>
                  </a:ext>
                </a:extLst>
              </p:cNvPr>
              <p:cNvSpPr/>
              <p:nvPr/>
            </p:nvSpPr>
            <p:spPr>
              <a:xfrm>
                <a:off x="4865145" y="2218384"/>
                <a:ext cx="4339373" cy="743315"/>
              </a:xfrm>
              <a:custGeom>
                <a:avLst/>
                <a:gdLst/>
                <a:ahLst/>
                <a:cxnLst/>
                <a:rect l="l" t="t" r="r" b="b"/>
                <a:pathLst>
                  <a:path w="106686" h="17228" extrusionOk="0">
                    <a:moveTo>
                      <a:pt x="1" y="0"/>
                    </a:moveTo>
                    <a:lnTo>
                      <a:pt x="1" y="17227"/>
                    </a:lnTo>
                    <a:lnTo>
                      <a:pt x="106685" y="17227"/>
                    </a:lnTo>
                    <a:lnTo>
                      <a:pt x="10668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CO" sz="1400" b="1" dirty="0">
                    <a:solidFill>
                      <a:schemeClr val="bg1"/>
                    </a:solidFill>
                    <a:latin typeface="Work Sans Medium" pitchFamily="2" charset="0"/>
                  </a:rPr>
                  <a:t>Técnico Intermedio</a:t>
                </a:r>
                <a:endParaRPr sz="1400" b="1" dirty="0">
                  <a:solidFill>
                    <a:schemeClr val="bg1"/>
                  </a:solidFill>
                  <a:latin typeface="Work Sans Medium" pitchFamily="2" charset="0"/>
                </a:endParaRPr>
              </a:p>
            </p:txBody>
          </p:sp>
          <p:sp>
            <p:nvSpPr>
              <p:cNvPr id="7" name="Google Shape;154;p19">
                <a:extLst>
                  <a:ext uri="{FF2B5EF4-FFF2-40B4-BE49-F238E27FC236}">
                    <a16:creationId xmlns:a16="http://schemas.microsoft.com/office/drawing/2014/main" id="{86F40A26-78DB-30CA-6382-7DA1BDDE07CD}"/>
                  </a:ext>
                </a:extLst>
              </p:cNvPr>
              <p:cNvSpPr/>
              <p:nvPr/>
            </p:nvSpPr>
            <p:spPr>
              <a:xfrm>
                <a:off x="5342544" y="2962529"/>
                <a:ext cx="3862793" cy="743315"/>
              </a:xfrm>
              <a:custGeom>
                <a:avLst/>
                <a:gdLst/>
                <a:ahLst/>
                <a:cxnLst/>
                <a:rect l="l" t="t" r="r" b="b"/>
                <a:pathLst>
                  <a:path w="94969" h="17228" extrusionOk="0">
                    <a:moveTo>
                      <a:pt x="1" y="0"/>
                    </a:moveTo>
                    <a:lnTo>
                      <a:pt x="1" y="17227"/>
                    </a:lnTo>
                    <a:lnTo>
                      <a:pt x="94968" y="17227"/>
                    </a:lnTo>
                    <a:lnTo>
                      <a:pt x="94968" y="0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CO" sz="1400" b="1" dirty="0">
                    <a:latin typeface="Work Sans Medium" pitchFamily="2" charset="0"/>
                  </a:rPr>
                  <a:t>Técnico Intermedio</a:t>
                </a:r>
                <a:endParaRPr sz="1400" b="1" dirty="0">
                  <a:latin typeface="Work Sans Medium" pitchFamily="2" charset="0"/>
                </a:endParaRPr>
              </a:p>
            </p:txBody>
          </p:sp>
          <p:sp>
            <p:nvSpPr>
              <p:cNvPr id="8" name="Google Shape;155;p19">
                <a:extLst>
                  <a:ext uri="{FF2B5EF4-FFF2-40B4-BE49-F238E27FC236}">
                    <a16:creationId xmlns:a16="http://schemas.microsoft.com/office/drawing/2014/main" id="{7CA2CD36-322B-3D97-B1AC-3188FEDC2CE0}"/>
                  </a:ext>
                </a:extLst>
              </p:cNvPr>
              <p:cNvSpPr/>
              <p:nvPr/>
            </p:nvSpPr>
            <p:spPr>
              <a:xfrm>
                <a:off x="5760070" y="3705810"/>
                <a:ext cx="3444459" cy="743315"/>
              </a:xfrm>
              <a:custGeom>
                <a:avLst/>
                <a:gdLst/>
                <a:ahLst/>
                <a:cxnLst/>
                <a:rect l="l" t="t" r="r" b="b"/>
                <a:pathLst>
                  <a:path w="84684" h="17228" extrusionOk="0">
                    <a:moveTo>
                      <a:pt x="0" y="0"/>
                    </a:moveTo>
                    <a:lnTo>
                      <a:pt x="0" y="17228"/>
                    </a:lnTo>
                    <a:lnTo>
                      <a:pt x="84683" y="17228"/>
                    </a:lnTo>
                    <a:lnTo>
                      <a:pt x="84683" y="0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CO" sz="1400" b="1" dirty="0">
                    <a:latin typeface="Work Sans Medium" pitchFamily="2" charset="0"/>
                  </a:rPr>
                  <a:t>Técnico básico</a:t>
                </a:r>
                <a:endParaRPr sz="1400" b="1" dirty="0">
                  <a:latin typeface="Work Sans Medium" pitchFamily="2" charset="0"/>
                </a:endParaRPr>
              </a:p>
            </p:txBody>
          </p:sp>
          <p:sp>
            <p:nvSpPr>
              <p:cNvPr id="9" name="Google Shape;156;p19">
                <a:extLst>
                  <a:ext uri="{FF2B5EF4-FFF2-40B4-BE49-F238E27FC236}">
                    <a16:creationId xmlns:a16="http://schemas.microsoft.com/office/drawing/2014/main" id="{6441BDAD-828E-4B5B-9E30-7877FAC97AC3}"/>
                  </a:ext>
                </a:extLst>
              </p:cNvPr>
              <p:cNvSpPr/>
              <p:nvPr/>
            </p:nvSpPr>
            <p:spPr>
              <a:xfrm>
                <a:off x="6182436" y="4449092"/>
                <a:ext cx="3022910" cy="743315"/>
              </a:xfrm>
              <a:custGeom>
                <a:avLst/>
                <a:gdLst/>
                <a:ahLst/>
                <a:cxnLst/>
                <a:rect l="l" t="t" r="r" b="b"/>
                <a:pathLst>
                  <a:path w="74320" h="17228" extrusionOk="0">
                    <a:moveTo>
                      <a:pt x="0" y="1"/>
                    </a:moveTo>
                    <a:lnTo>
                      <a:pt x="0" y="17228"/>
                    </a:lnTo>
                    <a:lnTo>
                      <a:pt x="74319" y="17228"/>
                    </a:lnTo>
                    <a:lnTo>
                      <a:pt x="74319" y="1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CO" sz="1400" b="1" dirty="0">
                    <a:latin typeface="Work Sans Medium" pitchFamily="2" charset="0"/>
                  </a:rPr>
                  <a:t>Certificado de ayudante</a:t>
                </a:r>
                <a:endParaRPr sz="1400" b="1" dirty="0">
                  <a:latin typeface="Work Sans Medium" pitchFamily="2" charset="0"/>
                </a:endParaRPr>
              </a:p>
            </p:txBody>
          </p:sp>
          <p:sp>
            <p:nvSpPr>
              <p:cNvPr id="10" name="Google Shape;157;p19">
                <a:extLst>
                  <a:ext uri="{FF2B5EF4-FFF2-40B4-BE49-F238E27FC236}">
                    <a16:creationId xmlns:a16="http://schemas.microsoft.com/office/drawing/2014/main" id="{14BCFFE4-BB33-B741-AFE4-0082EC561BD5}"/>
                  </a:ext>
                </a:extLst>
              </p:cNvPr>
              <p:cNvSpPr/>
              <p:nvPr/>
            </p:nvSpPr>
            <p:spPr>
              <a:xfrm>
                <a:off x="6793329" y="5192374"/>
                <a:ext cx="2411211" cy="743315"/>
              </a:xfrm>
              <a:custGeom>
                <a:avLst/>
                <a:gdLst/>
                <a:ahLst/>
                <a:cxnLst/>
                <a:rect l="l" t="t" r="r" b="b"/>
                <a:pathLst>
                  <a:path w="59281" h="17228" extrusionOk="0">
                    <a:moveTo>
                      <a:pt x="0" y="1"/>
                    </a:moveTo>
                    <a:lnTo>
                      <a:pt x="0" y="17228"/>
                    </a:lnTo>
                    <a:lnTo>
                      <a:pt x="59280" y="17228"/>
                    </a:lnTo>
                    <a:lnTo>
                      <a:pt x="59280" y="1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CO" sz="1400" b="1" dirty="0">
                    <a:latin typeface="Work Sans Medium" pitchFamily="2" charset="0"/>
                  </a:rPr>
                  <a:t>Certificado de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CO" sz="1400" b="1" dirty="0">
                    <a:latin typeface="Work Sans Medium" pitchFamily="2" charset="0"/>
                  </a:rPr>
                  <a:t>habilitación laboral</a:t>
                </a:r>
                <a:endParaRPr sz="1400" b="1" dirty="0">
                  <a:latin typeface="Work Sans Medium" pitchFamily="2" charset="0"/>
                </a:endParaRPr>
              </a:p>
            </p:txBody>
          </p:sp>
          <p:sp>
            <p:nvSpPr>
              <p:cNvPr id="11" name="Google Shape;158;p19">
                <a:extLst>
                  <a:ext uri="{FF2B5EF4-FFF2-40B4-BE49-F238E27FC236}">
                    <a16:creationId xmlns:a16="http://schemas.microsoft.com/office/drawing/2014/main" id="{ACFB52CE-9D13-A37A-CC96-8BB2A6CE8B39}"/>
                  </a:ext>
                </a:extLst>
              </p:cNvPr>
              <p:cNvSpPr/>
              <p:nvPr/>
            </p:nvSpPr>
            <p:spPr>
              <a:xfrm>
                <a:off x="4895082" y="2218384"/>
                <a:ext cx="4309437" cy="46381"/>
              </a:xfrm>
              <a:custGeom>
                <a:avLst/>
                <a:gdLst/>
                <a:ahLst/>
                <a:cxnLst/>
                <a:rect l="l" t="t" r="r" b="b"/>
                <a:pathLst>
                  <a:path w="105950" h="1075" extrusionOk="0">
                    <a:moveTo>
                      <a:pt x="1" y="0"/>
                    </a:moveTo>
                    <a:lnTo>
                      <a:pt x="1" y="1075"/>
                    </a:lnTo>
                    <a:lnTo>
                      <a:pt x="105949" y="1075"/>
                    </a:lnTo>
                    <a:lnTo>
                      <a:pt x="105949" y="0"/>
                    </a:ln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12" name="Google Shape;159;p19">
                <a:extLst>
                  <a:ext uri="{FF2B5EF4-FFF2-40B4-BE49-F238E27FC236}">
                    <a16:creationId xmlns:a16="http://schemas.microsoft.com/office/drawing/2014/main" id="{3B472835-6E5F-99F5-3918-5E3D62945282}"/>
                  </a:ext>
                </a:extLst>
              </p:cNvPr>
              <p:cNvSpPr/>
              <p:nvPr/>
            </p:nvSpPr>
            <p:spPr>
              <a:xfrm>
                <a:off x="4895082" y="2962529"/>
                <a:ext cx="4309437" cy="45518"/>
              </a:xfrm>
              <a:custGeom>
                <a:avLst/>
                <a:gdLst/>
                <a:ahLst/>
                <a:cxnLst/>
                <a:rect l="l" t="t" r="r" b="b"/>
                <a:pathLst>
                  <a:path w="105950" h="1055" extrusionOk="0">
                    <a:moveTo>
                      <a:pt x="1" y="0"/>
                    </a:moveTo>
                    <a:lnTo>
                      <a:pt x="1" y="1055"/>
                    </a:lnTo>
                    <a:lnTo>
                      <a:pt x="105949" y="1055"/>
                    </a:lnTo>
                    <a:lnTo>
                      <a:pt x="105949" y="0"/>
                    </a:ln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13" name="Google Shape;160;p19">
                <a:extLst>
                  <a:ext uri="{FF2B5EF4-FFF2-40B4-BE49-F238E27FC236}">
                    <a16:creationId xmlns:a16="http://schemas.microsoft.com/office/drawing/2014/main" id="{7A4DE30B-DEEC-DF50-A064-8C455FE228DA}"/>
                  </a:ext>
                </a:extLst>
              </p:cNvPr>
              <p:cNvSpPr/>
              <p:nvPr/>
            </p:nvSpPr>
            <p:spPr>
              <a:xfrm>
                <a:off x="4895082" y="3705810"/>
                <a:ext cx="4309437" cy="45518"/>
              </a:xfrm>
              <a:custGeom>
                <a:avLst/>
                <a:gdLst/>
                <a:ahLst/>
                <a:cxnLst/>
                <a:rect l="l" t="t" r="r" b="b"/>
                <a:pathLst>
                  <a:path w="105950" h="1055" extrusionOk="0">
                    <a:moveTo>
                      <a:pt x="1" y="0"/>
                    </a:moveTo>
                    <a:lnTo>
                      <a:pt x="1" y="1055"/>
                    </a:lnTo>
                    <a:lnTo>
                      <a:pt x="105949" y="1055"/>
                    </a:lnTo>
                    <a:lnTo>
                      <a:pt x="105949" y="0"/>
                    </a:ln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14" name="Google Shape;161;p19">
                <a:extLst>
                  <a:ext uri="{FF2B5EF4-FFF2-40B4-BE49-F238E27FC236}">
                    <a16:creationId xmlns:a16="http://schemas.microsoft.com/office/drawing/2014/main" id="{D26B8B35-53FB-F2F1-B440-794BB027261D}"/>
                  </a:ext>
                </a:extLst>
              </p:cNvPr>
              <p:cNvSpPr/>
              <p:nvPr/>
            </p:nvSpPr>
            <p:spPr>
              <a:xfrm>
                <a:off x="4895082" y="4449092"/>
                <a:ext cx="4309437" cy="45518"/>
              </a:xfrm>
              <a:custGeom>
                <a:avLst/>
                <a:gdLst/>
                <a:ahLst/>
                <a:cxnLst/>
                <a:rect l="l" t="t" r="r" b="b"/>
                <a:pathLst>
                  <a:path w="105950" h="1055" extrusionOk="0">
                    <a:moveTo>
                      <a:pt x="1" y="1"/>
                    </a:moveTo>
                    <a:lnTo>
                      <a:pt x="1" y="1055"/>
                    </a:lnTo>
                    <a:lnTo>
                      <a:pt x="105949" y="1055"/>
                    </a:lnTo>
                    <a:lnTo>
                      <a:pt x="105949" y="1"/>
                    </a:ln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15" name="Google Shape;162;p19">
                <a:extLst>
                  <a:ext uri="{FF2B5EF4-FFF2-40B4-BE49-F238E27FC236}">
                    <a16:creationId xmlns:a16="http://schemas.microsoft.com/office/drawing/2014/main" id="{2E96D54A-7C05-0E13-2B03-3F55123B69B8}"/>
                  </a:ext>
                </a:extLst>
              </p:cNvPr>
              <p:cNvSpPr/>
              <p:nvPr/>
            </p:nvSpPr>
            <p:spPr>
              <a:xfrm>
                <a:off x="5837718" y="5192374"/>
                <a:ext cx="3367625" cy="45518"/>
              </a:xfrm>
              <a:custGeom>
                <a:avLst/>
                <a:gdLst/>
                <a:ahLst/>
                <a:cxnLst/>
                <a:rect l="l" t="t" r="r" b="b"/>
                <a:pathLst>
                  <a:path w="82795" h="1055" extrusionOk="0">
                    <a:moveTo>
                      <a:pt x="1" y="1"/>
                    </a:moveTo>
                    <a:lnTo>
                      <a:pt x="1" y="1055"/>
                    </a:lnTo>
                    <a:lnTo>
                      <a:pt x="82794" y="1055"/>
                    </a:lnTo>
                    <a:lnTo>
                      <a:pt x="82794" y="1"/>
                    </a:ln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16" name="Google Shape;163;p19">
                <a:extLst>
                  <a:ext uri="{FF2B5EF4-FFF2-40B4-BE49-F238E27FC236}">
                    <a16:creationId xmlns:a16="http://schemas.microsoft.com/office/drawing/2014/main" id="{A5DA1AEC-D93D-8AA4-D7E0-6C50C477C2E5}"/>
                  </a:ext>
                </a:extLst>
              </p:cNvPr>
              <p:cNvSpPr/>
              <p:nvPr/>
            </p:nvSpPr>
            <p:spPr>
              <a:xfrm>
                <a:off x="4148253" y="1773760"/>
                <a:ext cx="2687958" cy="4459714"/>
              </a:xfrm>
              <a:custGeom>
                <a:avLst/>
                <a:gdLst/>
                <a:ahLst/>
                <a:cxnLst/>
                <a:rect l="l" t="t" r="r" b="b"/>
                <a:pathLst>
                  <a:path w="66085" h="103364" extrusionOk="0">
                    <a:moveTo>
                      <a:pt x="1" y="1"/>
                    </a:moveTo>
                    <a:lnTo>
                      <a:pt x="1" y="65229"/>
                    </a:lnTo>
                    <a:lnTo>
                      <a:pt x="66045" y="103364"/>
                    </a:lnTo>
                    <a:lnTo>
                      <a:pt x="66084" y="92542"/>
                    </a:lnTo>
                    <a:lnTo>
                      <a:pt x="55084" y="86196"/>
                    </a:lnTo>
                    <a:lnTo>
                      <a:pt x="55044" y="86136"/>
                    </a:lnTo>
                    <a:lnTo>
                      <a:pt x="55084" y="75315"/>
                    </a:lnTo>
                    <a:lnTo>
                      <a:pt x="44083" y="68969"/>
                    </a:lnTo>
                    <a:lnTo>
                      <a:pt x="44043" y="68909"/>
                    </a:lnTo>
                    <a:lnTo>
                      <a:pt x="44083" y="58088"/>
                    </a:lnTo>
                    <a:lnTo>
                      <a:pt x="33083" y="51742"/>
                    </a:lnTo>
                    <a:lnTo>
                      <a:pt x="33063" y="51682"/>
                    </a:lnTo>
                    <a:lnTo>
                      <a:pt x="33083" y="40861"/>
                    </a:lnTo>
                    <a:lnTo>
                      <a:pt x="22082" y="34515"/>
                    </a:lnTo>
                    <a:lnTo>
                      <a:pt x="22062" y="34455"/>
                    </a:lnTo>
                    <a:lnTo>
                      <a:pt x="22082" y="23634"/>
                    </a:lnTo>
                    <a:lnTo>
                      <a:pt x="11002" y="17228"/>
                    </a:lnTo>
                    <a:lnTo>
                      <a:pt x="10982" y="17188"/>
                    </a:lnTo>
                    <a:lnTo>
                      <a:pt x="11061" y="17228"/>
                    </a:lnTo>
                    <a:lnTo>
                      <a:pt x="11081" y="640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17" name="Google Shape;164;p19">
                <a:extLst>
                  <a:ext uri="{FF2B5EF4-FFF2-40B4-BE49-F238E27FC236}">
                    <a16:creationId xmlns:a16="http://schemas.microsoft.com/office/drawing/2014/main" id="{5F5C9D6D-F5F9-2191-3AB2-E356C25272AE}"/>
                  </a:ext>
                </a:extLst>
              </p:cNvPr>
              <p:cNvSpPr/>
              <p:nvPr/>
            </p:nvSpPr>
            <p:spPr>
              <a:xfrm>
                <a:off x="6793329" y="5237894"/>
                <a:ext cx="452338" cy="743315"/>
              </a:xfrm>
              <a:custGeom>
                <a:avLst/>
                <a:gdLst/>
                <a:ahLst/>
                <a:cxnLst/>
                <a:rect l="l" t="t" r="r" b="b"/>
                <a:pathLst>
                  <a:path w="11121" h="17228" extrusionOk="0">
                    <a:moveTo>
                      <a:pt x="40" y="0"/>
                    </a:moveTo>
                    <a:lnTo>
                      <a:pt x="0" y="10842"/>
                    </a:lnTo>
                    <a:lnTo>
                      <a:pt x="11080" y="17227"/>
                    </a:lnTo>
                    <a:lnTo>
                      <a:pt x="11120" y="6405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18" name="Google Shape;165;p19">
                <a:extLst>
                  <a:ext uri="{FF2B5EF4-FFF2-40B4-BE49-F238E27FC236}">
                    <a16:creationId xmlns:a16="http://schemas.microsoft.com/office/drawing/2014/main" id="{E4B3CB4E-76E4-5ED6-760D-07A79C41D15B}"/>
                  </a:ext>
                </a:extLst>
              </p:cNvPr>
              <p:cNvSpPr/>
              <p:nvPr/>
            </p:nvSpPr>
            <p:spPr>
              <a:xfrm>
                <a:off x="7244004" y="5467907"/>
                <a:ext cx="76102" cy="513304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1897" extrusionOk="0">
                    <a:moveTo>
                      <a:pt x="1870" y="0"/>
                    </a:moveTo>
                    <a:lnTo>
                      <a:pt x="40" y="1074"/>
                    </a:lnTo>
                    <a:lnTo>
                      <a:pt x="0" y="11896"/>
                    </a:lnTo>
                    <a:lnTo>
                      <a:pt x="1831" y="10842"/>
                    </a:lnTo>
                    <a:lnTo>
                      <a:pt x="1870" y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19" name="Google Shape;166;p19">
                <a:extLst>
                  <a:ext uri="{FF2B5EF4-FFF2-40B4-BE49-F238E27FC236}">
                    <a16:creationId xmlns:a16="http://schemas.microsoft.com/office/drawing/2014/main" id="{11D33DEB-295F-979C-0BC3-95A8CAAE0945}"/>
                  </a:ext>
                </a:extLst>
              </p:cNvPr>
              <p:cNvSpPr/>
              <p:nvPr/>
            </p:nvSpPr>
            <p:spPr>
              <a:xfrm>
                <a:off x="6909007" y="5514246"/>
                <a:ext cx="336660" cy="673807"/>
              </a:xfrm>
              <a:custGeom>
                <a:avLst/>
                <a:gdLst/>
                <a:ahLst/>
                <a:cxnLst/>
                <a:rect l="l" t="t" r="r" b="b"/>
                <a:pathLst>
                  <a:path w="8277" h="15617" extrusionOk="0">
                    <a:moveTo>
                      <a:pt x="8276" y="0"/>
                    </a:moveTo>
                    <a:lnTo>
                      <a:pt x="41" y="4775"/>
                    </a:lnTo>
                    <a:lnTo>
                      <a:pt x="1" y="15616"/>
                    </a:lnTo>
                    <a:lnTo>
                      <a:pt x="8236" y="10822"/>
                    </a:lnTo>
                    <a:lnTo>
                      <a:pt x="827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20" name="Google Shape;167;p19">
                <a:extLst>
                  <a:ext uri="{FF2B5EF4-FFF2-40B4-BE49-F238E27FC236}">
                    <a16:creationId xmlns:a16="http://schemas.microsoft.com/office/drawing/2014/main" id="{A1CBFCA2-C03D-9E66-5BFD-8B854A302FA5}"/>
                  </a:ext>
                </a:extLst>
              </p:cNvPr>
              <p:cNvSpPr/>
              <p:nvPr/>
            </p:nvSpPr>
            <p:spPr>
              <a:xfrm>
                <a:off x="6385524" y="5192374"/>
                <a:ext cx="934573" cy="574226"/>
              </a:xfrm>
              <a:custGeom>
                <a:avLst/>
                <a:gdLst/>
                <a:ahLst/>
                <a:cxnLst/>
                <a:rect l="l" t="t" r="r" b="b"/>
                <a:pathLst>
                  <a:path w="22977" h="13309" extrusionOk="0">
                    <a:moveTo>
                      <a:pt x="10066" y="1055"/>
                    </a:moveTo>
                    <a:lnTo>
                      <a:pt x="5948" y="3452"/>
                    </a:lnTo>
                    <a:lnTo>
                      <a:pt x="10073" y="1059"/>
                    </a:lnTo>
                    <a:lnTo>
                      <a:pt x="10073" y="1059"/>
                    </a:lnTo>
                    <a:lnTo>
                      <a:pt x="10066" y="1055"/>
                    </a:lnTo>
                    <a:close/>
                    <a:moveTo>
                      <a:pt x="11896" y="1"/>
                    </a:moveTo>
                    <a:lnTo>
                      <a:pt x="10073" y="1059"/>
                    </a:lnTo>
                    <a:lnTo>
                      <a:pt x="10073" y="1059"/>
                    </a:lnTo>
                    <a:lnTo>
                      <a:pt x="21146" y="7460"/>
                    </a:lnTo>
                    <a:lnTo>
                      <a:pt x="22976" y="6386"/>
                    </a:lnTo>
                    <a:lnTo>
                      <a:pt x="11896" y="1"/>
                    </a:lnTo>
                    <a:close/>
                    <a:moveTo>
                      <a:pt x="5948" y="3452"/>
                    </a:moveTo>
                    <a:lnTo>
                      <a:pt x="0" y="6903"/>
                    </a:lnTo>
                    <a:lnTo>
                      <a:pt x="11080" y="13309"/>
                    </a:lnTo>
                    <a:lnTo>
                      <a:pt x="12911" y="12235"/>
                    </a:lnTo>
                    <a:lnTo>
                      <a:pt x="1830" y="5849"/>
                    </a:lnTo>
                    <a:lnTo>
                      <a:pt x="5948" y="34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21" name="Google Shape;168;p19">
                <a:extLst>
                  <a:ext uri="{FF2B5EF4-FFF2-40B4-BE49-F238E27FC236}">
                    <a16:creationId xmlns:a16="http://schemas.microsoft.com/office/drawing/2014/main" id="{43DED071-55C6-16CC-250C-23993D4AF089}"/>
                  </a:ext>
                </a:extLst>
              </p:cNvPr>
              <p:cNvSpPr/>
              <p:nvPr/>
            </p:nvSpPr>
            <p:spPr>
              <a:xfrm>
                <a:off x="6459958" y="5237894"/>
                <a:ext cx="785704" cy="482369"/>
              </a:xfrm>
              <a:custGeom>
                <a:avLst/>
                <a:gdLst/>
                <a:ahLst/>
                <a:cxnLst/>
                <a:rect l="l" t="t" r="r" b="b"/>
                <a:pathLst>
                  <a:path w="19317" h="11180" extrusionOk="0">
                    <a:moveTo>
                      <a:pt x="8236" y="0"/>
                    </a:moveTo>
                    <a:lnTo>
                      <a:pt x="0" y="4794"/>
                    </a:lnTo>
                    <a:lnTo>
                      <a:pt x="11081" y="11180"/>
                    </a:lnTo>
                    <a:lnTo>
                      <a:pt x="19316" y="6405"/>
                    </a:lnTo>
                    <a:lnTo>
                      <a:pt x="8236" y="0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22" name="Google Shape;169;p19">
                <a:extLst>
                  <a:ext uri="{FF2B5EF4-FFF2-40B4-BE49-F238E27FC236}">
                    <a16:creationId xmlns:a16="http://schemas.microsoft.com/office/drawing/2014/main" id="{07C8B358-CC3F-33DC-F664-980BFBA09DD8}"/>
                  </a:ext>
                </a:extLst>
              </p:cNvPr>
              <p:cNvSpPr/>
              <p:nvPr/>
            </p:nvSpPr>
            <p:spPr>
              <a:xfrm>
                <a:off x="6834573" y="5720227"/>
                <a:ext cx="76102" cy="513304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1897" extrusionOk="0">
                    <a:moveTo>
                      <a:pt x="1871" y="1"/>
                    </a:moveTo>
                    <a:lnTo>
                      <a:pt x="40" y="1075"/>
                    </a:lnTo>
                    <a:lnTo>
                      <a:pt x="1" y="11897"/>
                    </a:lnTo>
                    <a:lnTo>
                      <a:pt x="1" y="11897"/>
                    </a:lnTo>
                    <a:lnTo>
                      <a:pt x="1831" y="10842"/>
                    </a:lnTo>
                    <a:lnTo>
                      <a:pt x="1871" y="1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23" name="Google Shape;170;p19">
                <a:extLst>
                  <a:ext uri="{FF2B5EF4-FFF2-40B4-BE49-F238E27FC236}">
                    <a16:creationId xmlns:a16="http://schemas.microsoft.com/office/drawing/2014/main" id="{FBD19CBD-2B2C-2B6E-7564-4CC0563DC64F}"/>
                  </a:ext>
                </a:extLst>
              </p:cNvPr>
              <p:cNvSpPr/>
              <p:nvPr/>
            </p:nvSpPr>
            <p:spPr>
              <a:xfrm>
                <a:off x="6345866" y="4494569"/>
                <a:ext cx="452338" cy="743315"/>
              </a:xfrm>
              <a:custGeom>
                <a:avLst/>
                <a:gdLst/>
                <a:ahLst/>
                <a:cxnLst/>
                <a:rect l="l" t="t" r="r" b="b"/>
                <a:pathLst>
                  <a:path w="11121" h="17228" extrusionOk="0">
                    <a:moveTo>
                      <a:pt x="40" y="1"/>
                    </a:moveTo>
                    <a:lnTo>
                      <a:pt x="1" y="10842"/>
                    </a:lnTo>
                    <a:lnTo>
                      <a:pt x="11081" y="17228"/>
                    </a:lnTo>
                    <a:lnTo>
                      <a:pt x="11121" y="6406"/>
                    </a:lnTo>
                    <a:lnTo>
                      <a:pt x="40" y="1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24" name="Google Shape;171;p19">
                <a:extLst>
                  <a:ext uri="{FF2B5EF4-FFF2-40B4-BE49-F238E27FC236}">
                    <a16:creationId xmlns:a16="http://schemas.microsoft.com/office/drawing/2014/main" id="{24A79504-336A-58CE-E7BE-1AF820CC5D06}"/>
                  </a:ext>
                </a:extLst>
              </p:cNvPr>
              <p:cNvSpPr/>
              <p:nvPr/>
            </p:nvSpPr>
            <p:spPr>
              <a:xfrm>
                <a:off x="6796541" y="4724625"/>
                <a:ext cx="76102" cy="513261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1896" extrusionOk="0">
                    <a:moveTo>
                      <a:pt x="1871" y="0"/>
                    </a:moveTo>
                    <a:lnTo>
                      <a:pt x="41" y="1074"/>
                    </a:lnTo>
                    <a:lnTo>
                      <a:pt x="1" y="11896"/>
                    </a:lnTo>
                    <a:lnTo>
                      <a:pt x="1831" y="10842"/>
                    </a:lnTo>
                    <a:lnTo>
                      <a:pt x="1871" y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25" name="Google Shape;172;p19">
                <a:extLst>
                  <a:ext uri="{FF2B5EF4-FFF2-40B4-BE49-F238E27FC236}">
                    <a16:creationId xmlns:a16="http://schemas.microsoft.com/office/drawing/2014/main" id="{E31F4609-55A6-949C-6F56-57B8AA63CE13}"/>
                  </a:ext>
                </a:extLst>
              </p:cNvPr>
              <p:cNvSpPr/>
              <p:nvPr/>
            </p:nvSpPr>
            <p:spPr>
              <a:xfrm>
                <a:off x="6461585" y="4770964"/>
                <a:ext cx="336620" cy="673807"/>
              </a:xfrm>
              <a:custGeom>
                <a:avLst/>
                <a:gdLst/>
                <a:ahLst/>
                <a:cxnLst/>
                <a:rect l="l" t="t" r="r" b="b"/>
                <a:pathLst>
                  <a:path w="8276" h="15617" extrusionOk="0">
                    <a:moveTo>
                      <a:pt x="8276" y="0"/>
                    </a:moveTo>
                    <a:lnTo>
                      <a:pt x="40" y="4775"/>
                    </a:lnTo>
                    <a:lnTo>
                      <a:pt x="0" y="15616"/>
                    </a:lnTo>
                    <a:lnTo>
                      <a:pt x="8236" y="10822"/>
                    </a:lnTo>
                    <a:lnTo>
                      <a:pt x="827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26" name="Google Shape;173;p19">
                <a:extLst>
                  <a:ext uri="{FF2B5EF4-FFF2-40B4-BE49-F238E27FC236}">
                    <a16:creationId xmlns:a16="http://schemas.microsoft.com/office/drawing/2014/main" id="{581A380F-1138-8297-1F3A-1C6699518375}"/>
                  </a:ext>
                </a:extLst>
              </p:cNvPr>
              <p:cNvSpPr/>
              <p:nvPr/>
            </p:nvSpPr>
            <p:spPr>
              <a:xfrm>
                <a:off x="5938062" y="4449092"/>
                <a:ext cx="934573" cy="574226"/>
              </a:xfrm>
              <a:custGeom>
                <a:avLst/>
                <a:gdLst/>
                <a:ahLst/>
                <a:cxnLst/>
                <a:rect l="l" t="t" r="r" b="b"/>
                <a:pathLst>
                  <a:path w="22977" h="13309" extrusionOk="0">
                    <a:moveTo>
                      <a:pt x="10066" y="1055"/>
                    </a:moveTo>
                    <a:lnTo>
                      <a:pt x="5949" y="3452"/>
                    </a:lnTo>
                    <a:lnTo>
                      <a:pt x="10073" y="1059"/>
                    </a:lnTo>
                    <a:lnTo>
                      <a:pt x="10073" y="1059"/>
                    </a:lnTo>
                    <a:lnTo>
                      <a:pt x="10066" y="1055"/>
                    </a:lnTo>
                    <a:close/>
                    <a:moveTo>
                      <a:pt x="11896" y="1"/>
                    </a:moveTo>
                    <a:lnTo>
                      <a:pt x="10073" y="1059"/>
                    </a:lnTo>
                    <a:lnTo>
                      <a:pt x="10073" y="1059"/>
                    </a:lnTo>
                    <a:lnTo>
                      <a:pt x="21147" y="7460"/>
                    </a:lnTo>
                    <a:lnTo>
                      <a:pt x="22977" y="6386"/>
                    </a:lnTo>
                    <a:lnTo>
                      <a:pt x="11896" y="1"/>
                    </a:lnTo>
                    <a:close/>
                    <a:moveTo>
                      <a:pt x="5949" y="3452"/>
                    </a:moveTo>
                    <a:lnTo>
                      <a:pt x="1" y="6903"/>
                    </a:lnTo>
                    <a:lnTo>
                      <a:pt x="11081" y="13309"/>
                    </a:lnTo>
                    <a:lnTo>
                      <a:pt x="12911" y="12235"/>
                    </a:lnTo>
                    <a:lnTo>
                      <a:pt x="1831" y="5849"/>
                    </a:lnTo>
                    <a:lnTo>
                      <a:pt x="5949" y="34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27" name="Google Shape;174;p19">
                <a:extLst>
                  <a:ext uri="{FF2B5EF4-FFF2-40B4-BE49-F238E27FC236}">
                    <a16:creationId xmlns:a16="http://schemas.microsoft.com/office/drawing/2014/main" id="{62DED37E-AA29-D558-AC81-5059A55ACEDB}"/>
                  </a:ext>
                </a:extLst>
              </p:cNvPr>
              <p:cNvSpPr/>
              <p:nvPr/>
            </p:nvSpPr>
            <p:spPr>
              <a:xfrm>
                <a:off x="6012496" y="4494569"/>
                <a:ext cx="785704" cy="482412"/>
              </a:xfrm>
              <a:custGeom>
                <a:avLst/>
                <a:gdLst/>
                <a:ahLst/>
                <a:cxnLst/>
                <a:rect l="l" t="t" r="r" b="b"/>
                <a:pathLst>
                  <a:path w="19317" h="11181" extrusionOk="0">
                    <a:moveTo>
                      <a:pt x="8236" y="1"/>
                    </a:moveTo>
                    <a:lnTo>
                      <a:pt x="1" y="4795"/>
                    </a:lnTo>
                    <a:lnTo>
                      <a:pt x="11081" y="11181"/>
                    </a:lnTo>
                    <a:lnTo>
                      <a:pt x="19317" y="6406"/>
                    </a:lnTo>
                    <a:lnTo>
                      <a:pt x="8236" y="1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28" name="Google Shape;175;p19">
                <a:extLst>
                  <a:ext uri="{FF2B5EF4-FFF2-40B4-BE49-F238E27FC236}">
                    <a16:creationId xmlns:a16="http://schemas.microsoft.com/office/drawing/2014/main" id="{A895B8B3-34AA-1307-C7CA-E5791E5B3437}"/>
                  </a:ext>
                </a:extLst>
              </p:cNvPr>
              <p:cNvSpPr/>
              <p:nvPr/>
            </p:nvSpPr>
            <p:spPr>
              <a:xfrm>
                <a:off x="6387151" y="4976944"/>
                <a:ext cx="76061" cy="513304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1897" extrusionOk="0">
                    <a:moveTo>
                      <a:pt x="1870" y="1"/>
                    </a:moveTo>
                    <a:lnTo>
                      <a:pt x="40" y="1075"/>
                    </a:lnTo>
                    <a:lnTo>
                      <a:pt x="0" y="11896"/>
                    </a:lnTo>
                    <a:lnTo>
                      <a:pt x="1830" y="10842"/>
                    </a:lnTo>
                    <a:lnTo>
                      <a:pt x="1870" y="1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29" name="Google Shape;176;p19">
                <a:extLst>
                  <a:ext uri="{FF2B5EF4-FFF2-40B4-BE49-F238E27FC236}">
                    <a16:creationId xmlns:a16="http://schemas.microsoft.com/office/drawing/2014/main" id="{BAE28E29-C89A-5CC8-B894-54D5809B50B6}"/>
                  </a:ext>
                </a:extLst>
              </p:cNvPr>
              <p:cNvSpPr/>
              <p:nvPr/>
            </p:nvSpPr>
            <p:spPr>
              <a:xfrm>
                <a:off x="5898404" y="3751287"/>
                <a:ext cx="452338" cy="743315"/>
              </a:xfrm>
              <a:custGeom>
                <a:avLst/>
                <a:gdLst/>
                <a:ahLst/>
                <a:cxnLst/>
                <a:rect l="l" t="t" r="r" b="b"/>
                <a:pathLst>
                  <a:path w="11121" h="17228" extrusionOk="0">
                    <a:moveTo>
                      <a:pt x="41" y="1"/>
                    </a:moveTo>
                    <a:lnTo>
                      <a:pt x="1" y="10842"/>
                    </a:lnTo>
                    <a:lnTo>
                      <a:pt x="11081" y="17228"/>
                    </a:lnTo>
                    <a:lnTo>
                      <a:pt x="11121" y="6406"/>
                    </a:lnTo>
                    <a:lnTo>
                      <a:pt x="41" y="1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30" name="Google Shape;177;p19">
                <a:extLst>
                  <a:ext uri="{FF2B5EF4-FFF2-40B4-BE49-F238E27FC236}">
                    <a16:creationId xmlns:a16="http://schemas.microsoft.com/office/drawing/2014/main" id="{9D25F2D0-E4D2-0DEE-734C-06F1AAC96DF8}"/>
                  </a:ext>
                </a:extLst>
              </p:cNvPr>
              <p:cNvSpPr/>
              <p:nvPr/>
            </p:nvSpPr>
            <p:spPr>
              <a:xfrm>
                <a:off x="6349121" y="3981343"/>
                <a:ext cx="76061" cy="513261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1896" extrusionOk="0">
                    <a:moveTo>
                      <a:pt x="1870" y="0"/>
                    </a:moveTo>
                    <a:lnTo>
                      <a:pt x="40" y="1074"/>
                    </a:lnTo>
                    <a:lnTo>
                      <a:pt x="0" y="11896"/>
                    </a:lnTo>
                    <a:lnTo>
                      <a:pt x="0" y="11896"/>
                    </a:lnTo>
                    <a:lnTo>
                      <a:pt x="1850" y="10842"/>
                    </a:lnTo>
                    <a:lnTo>
                      <a:pt x="1870" y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31" name="Google Shape;178;p19">
                <a:extLst>
                  <a:ext uri="{FF2B5EF4-FFF2-40B4-BE49-F238E27FC236}">
                    <a16:creationId xmlns:a16="http://schemas.microsoft.com/office/drawing/2014/main" id="{2418003A-F20E-4134-3705-EEF4075687F0}"/>
                  </a:ext>
                </a:extLst>
              </p:cNvPr>
              <p:cNvSpPr/>
              <p:nvPr/>
            </p:nvSpPr>
            <p:spPr>
              <a:xfrm>
                <a:off x="6014937" y="4027683"/>
                <a:ext cx="335806" cy="673807"/>
              </a:xfrm>
              <a:custGeom>
                <a:avLst/>
                <a:gdLst/>
                <a:ahLst/>
                <a:cxnLst/>
                <a:rect l="l" t="t" r="r" b="b"/>
                <a:pathLst>
                  <a:path w="8256" h="15617" extrusionOk="0">
                    <a:moveTo>
                      <a:pt x="8256" y="0"/>
                    </a:moveTo>
                    <a:lnTo>
                      <a:pt x="20" y="4775"/>
                    </a:lnTo>
                    <a:lnTo>
                      <a:pt x="0" y="15616"/>
                    </a:lnTo>
                    <a:lnTo>
                      <a:pt x="8216" y="10822"/>
                    </a:lnTo>
                    <a:lnTo>
                      <a:pt x="825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32" name="Google Shape;179;p19">
                <a:extLst>
                  <a:ext uri="{FF2B5EF4-FFF2-40B4-BE49-F238E27FC236}">
                    <a16:creationId xmlns:a16="http://schemas.microsoft.com/office/drawing/2014/main" id="{434745A4-86DD-8D75-DF56-8D57984BCFFF}"/>
                  </a:ext>
                </a:extLst>
              </p:cNvPr>
              <p:cNvSpPr/>
              <p:nvPr/>
            </p:nvSpPr>
            <p:spPr>
              <a:xfrm>
                <a:off x="5490600" y="3705810"/>
                <a:ext cx="934573" cy="574226"/>
              </a:xfrm>
              <a:custGeom>
                <a:avLst/>
                <a:gdLst/>
                <a:ahLst/>
                <a:cxnLst/>
                <a:rect l="l" t="t" r="r" b="b"/>
                <a:pathLst>
                  <a:path w="22977" h="13309" extrusionOk="0">
                    <a:moveTo>
                      <a:pt x="10067" y="1055"/>
                    </a:moveTo>
                    <a:lnTo>
                      <a:pt x="5949" y="3452"/>
                    </a:lnTo>
                    <a:lnTo>
                      <a:pt x="10073" y="1059"/>
                    </a:lnTo>
                    <a:lnTo>
                      <a:pt x="10073" y="1059"/>
                    </a:lnTo>
                    <a:lnTo>
                      <a:pt x="10067" y="1055"/>
                    </a:lnTo>
                    <a:close/>
                    <a:moveTo>
                      <a:pt x="11897" y="0"/>
                    </a:moveTo>
                    <a:lnTo>
                      <a:pt x="10073" y="1059"/>
                    </a:lnTo>
                    <a:lnTo>
                      <a:pt x="10073" y="1059"/>
                    </a:lnTo>
                    <a:lnTo>
                      <a:pt x="21147" y="7460"/>
                    </a:lnTo>
                    <a:lnTo>
                      <a:pt x="22977" y="6386"/>
                    </a:lnTo>
                    <a:lnTo>
                      <a:pt x="11897" y="0"/>
                    </a:lnTo>
                    <a:close/>
                    <a:moveTo>
                      <a:pt x="5949" y="3452"/>
                    </a:moveTo>
                    <a:lnTo>
                      <a:pt x="1" y="6903"/>
                    </a:lnTo>
                    <a:lnTo>
                      <a:pt x="11081" y="13309"/>
                    </a:lnTo>
                    <a:lnTo>
                      <a:pt x="12911" y="12235"/>
                    </a:lnTo>
                    <a:lnTo>
                      <a:pt x="1831" y="5849"/>
                    </a:lnTo>
                    <a:lnTo>
                      <a:pt x="5949" y="34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33" name="Google Shape;180;p19">
                <a:extLst>
                  <a:ext uri="{FF2B5EF4-FFF2-40B4-BE49-F238E27FC236}">
                    <a16:creationId xmlns:a16="http://schemas.microsoft.com/office/drawing/2014/main" id="{FD8E2FD0-E6AC-B2B7-0283-1C9A6E4AF415}"/>
                  </a:ext>
                </a:extLst>
              </p:cNvPr>
              <p:cNvSpPr/>
              <p:nvPr/>
            </p:nvSpPr>
            <p:spPr>
              <a:xfrm>
                <a:off x="5565074" y="3751287"/>
                <a:ext cx="785664" cy="482412"/>
              </a:xfrm>
              <a:custGeom>
                <a:avLst/>
                <a:gdLst/>
                <a:ahLst/>
                <a:cxnLst/>
                <a:rect l="l" t="t" r="r" b="b"/>
                <a:pathLst>
                  <a:path w="19316" h="11181" extrusionOk="0">
                    <a:moveTo>
                      <a:pt x="8236" y="1"/>
                    </a:moveTo>
                    <a:lnTo>
                      <a:pt x="0" y="4795"/>
                    </a:lnTo>
                    <a:lnTo>
                      <a:pt x="11080" y="11181"/>
                    </a:lnTo>
                    <a:lnTo>
                      <a:pt x="19316" y="6406"/>
                    </a:lnTo>
                    <a:lnTo>
                      <a:pt x="8236" y="1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34" name="Google Shape;181;p19">
                <a:extLst>
                  <a:ext uri="{FF2B5EF4-FFF2-40B4-BE49-F238E27FC236}">
                    <a16:creationId xmlns:a16="http://schemas.microsoft.com/office/drawing/2014/main" id="{058A3CE6-A364-E8E3-2274-5B7C105C2B67}"/>
                  </a:ext>
                </a:extLst>
              </p:cNvPr>
              <p:cNvSpPr/>
              <p:nvPr/>
            </p:nvSpPr>
            <p:spPr>
              <a:xfrm>
                <a:off x="5939689" y="4233662"/>
                <a:ext cx="76102" cy="513304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1897" extrusionOk="0">
                    <a:moveTo>
                      <a:pt x="1870" y="1"/>
                    </a:moveTo>
                    <a:lnTo>
                      <a:pt x="40" y="1075"/>
                    </a:lnTo>
                    <a:lnTo>
                      <a:pt x="0" y="11896"/>
                    </a:lnTo>
                    <a:lnTo>
                      <a:pt x="1850" y="10842"/>
                    </a:lnTo>
                    <a:lnTo>
                      <a:pt x="1870" y="1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35" name="Google Shape;182;p19">
                <a:extLst>
                  <a:ext uri="{FF2B5EF4-FFF2-40B4-BE49-F238E27FC236}">
                    <a16:creationId xmlns:a16="http://schemas.microsoft.com/office/drawing/2014/main" id="{4C4B161A-D327-29E0-4E8B-644C4E816872}"/>
                  </a:ext>
                </a:extLst>
              </p:cNvPr>
              <p:cNvSpPr/>
              <p:nvPr/>
            </p:nvSpPr>
            <p:spPr>
              <a:xfrm>
                <a:off x="5450982" y="3008004"/>
                <a:ext cx="452338" cy="743315"/>
              </a:xfrm>
              <a:custGeom>
                <a:avLst/>
                <a:gdLst/>
                <a:ahLst/>
                <a:cxnLst/>
                <a:rect l="l" t="t" r="r" b="b"/>
                <a:pathLst>
                  <a:path w="11121" h="17228" extrusionOk="0">
                    <a:moveTo>
                      <a:pt x="40" y="1"/>
                    </a:moveTo>
                    <a:lnTo>
                      <a:pt x="0" y="10842"/>
                    </a:lnTo>
                    <a:lnTo>
                      <a:pt x="11080" y="17228"/>
                    </a:lnTo>
                    <a:lnTo>
                      <a:pt x="11120" y="6406"/>
                    </a:lnTo>
                    <a:lnTo>
                      <a:pt x="40" y="1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36" name="Google Shape;183;p19">
                <a:extLst>
                  <a:ext uri="{FF2B5EF4-FFF2-40B4-BE49-F238E27FC236}">
                    <a16:creationId xmlns:a16="http://schemas.microsoft.com/office/drawing/2014/main" id="{920C10C9-58F6-ABCD-DFDC-703E83492F91}"/>
                  </a:ext>
                </a:extLst>
              </p:cNvPr>
              <p:cNvSpPr/>
              <p:nvPr/>
            </p:nvSpPr>
            <p:spPr>
              <a:xfrm>
                <a:off x="5901658" y="3238018"/>
                <a:ext cx="76102" cy="513304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1897" extrusionOk="0">
                    <a:moveTo>
                      <a:pt x="1870" y="1"/>
                    </a:moveTo>
                    <a:lnTo>
                      <a:pt x="40" y="1075"/>
                    </a:lnTo>
                    <a:lnTo>
                      <a:pt x="0" y="11897"/>
                    </a:lnTo>
                    <a:lnTo>
                      <a:pt x="1850" y="10842"/>
                    </a:lnTo>
                    <a:lnTo>
                      <a:pt x="1870" y="1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37" name="Google Shape;184;p19">
                <a:extLst>
                  <a:ext uri="{FF2B5EF4-FFF2-40B4-BE49-F238E27FC236}">
                    <a16:creationId xmlns:a16="http://schemas.microsoft.com/office/drawing/2014/main" id="{0B7E94B5-D4F7-7FDC-62C0-A79F1B343ABE}"/>
                  </a:ext>
                </a:extLst>
              </p:cNvPr>
              <p:cNvSpPr/>
              <p:nvPr/>
            </p:nvSpPr>
            <p:spPr>
              <a:xfrm>
                <a:off x="5567475" y="3284400"/>
                <a:ext cx="335847" cy="673764"/>
              </a:xfrm>
              <a:custGeom>
                <a:avLst/>
                <a:gdLst/>
                <a:ahLst/>
                <a:cxnLst/>
                <a:rect l="l" t="t" r="r" b="b"/>
                <a:pathLst>
                  <a:path w="8257" h="15616" extrusionOk="0">
                    <a:moveTo>
                      <a:pt x="8256" y="0"/>
                    </a:moveTo>
                    <a:lnTo>
                      <a:pt x="21" y="4774"/>
                    </a:lnTo>
                    <a:lnTo>
                      <a:pt x="1" y="15616"/>
                    </a:lnTo>
                    <a:lnTo>
                      <a:pt x="8216" y="10822"/>
                    </a:lnTo>
                    <a:lnTo>
                      <a:pt x="825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38" name="Google Shape;185;p19">
                <a:extLst>
                  <a:ext uri="{FF2B5EF4-FFF2-40B4-BE49-F238E27FC236}">
                    <a16:creationId xmlns:a16="http://schemas.microsoft.com/office/drawing/2014/main" id="{63F4D83A-08BE-6828-0108-CF5CAFDBD41B}"/>
                  </a:ext>
                </a:extLst>
              </p:cNvPr>
              <p:cNvSpPr/>
              <p:nvPr/>
            </p:nvSpPr>
            <p:spPr>
              <a:xfrm>
                <a:off x="5043178" y="2962529"/>
                <a:ext cx="934573" cy="574226"/>
              </a:xfrm>
              <a:custGeom>
                <a:avLst/>
                <a:gdLst/>
                <a:ahLst/>
                <a:cxnLst/>
                <a:rect l="l" t="t" r="r" b="b"/>
                <a:pathLst>
                  <a:path w="22977" h="13309" extrusionOk="0">
                    <a:moveTo>
                      <a:pt x="10066" y="1055"/>
                    </a:moveTo>
                    <a:lnTo>
                      <a:pt x="5948" y="3452"/>
                    </a:lnTo>
                    <a:lnTo>
                      <a:pt x="10073" y="1059"/>
                    </a:lnTo>
                    <a:lnTo>
                      <a:pt x="10073" y="1059"/>
                    </a:lnTo>
                    <a:lnTo>
                      <a:pt x="10066" y="1055"/>
                    </a:lnTo>
                    <a:close/>
                    <a:moveTo>
                      <a:pt x="11896" y="0"/>
                    </a:moveTo>
                    <a:lnTo>
                      <a:pt x="10073" y="1059"/>
                    </a:lnTo>
                    <a:lnTo>
                      <a:pt x="10073" y="1059"/>
                    </a:lnTo>
                    <a:lnTo>
                      <a:pt x="21146" y="7460"/>
                    </a:lnTo>
                    <a:lnTo>
                      <a:pt x="22976" y="6386"/>
                    </a:lnTo>
                    <a:lnTo>
                      <a:pt x="11896" y="0"/>
                    </a:lnTo>
                    <a:close/>
                    <a:moveTo>
                      <a:pt x="5948" y="3452"/>
                    </a:moveTo>
                    <a:lnTo>
                      <a:pt x="0" y="6903"/>
                    </a:lnTo>
                    <a:lnTo>
                      <a:pt x="11081" y="13309"/>
                    </a:lnTo>
                    <a:lnTo>
                      <a:pt x="12911" y="12234"/>
                    </a:lnTo>
                    <a:lnTo>
                      <a:pt x="1830" y="5849"/>
                    </a:lnTo>
                    <a:lnTo>
                      <a:pt x="5948" y="34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39" name="Google Shape;186;p19">
                <a:extLst>
                  <a:ext uri="{FF2B5EF4-FFF2-40B4-BE49-F238E27FC236}">
                    <a16:creationId xmlns:a16="http://schemas.microsoft.com/office/drawing/2014/main" id="{5F11EA04-C416-C426-426D-267A48B4CBAD}"/>
                  </a:ext>
                </a:extLst>
              </p:cNvPr>
              <p:cNvSpPr/>
              <p:nvPr/>
            </p:nvSpPr>
            <p:spPr>
              <a:xfrm>
                <a:off x="5117612" y="3008004"/>
                <a:ext cx="785704" cy="482412"/>
              </a:xfrm>
              <a:custGeom>
                <a:avLst/>
                <a:gdLst/>
                <a:ahLst/>
                <a:cxnLst/>
                <a:rect l="l" t="t" r="r" b="b"/>
                <a:pathLst>
                  <a:path w="19317" h="11181" extrusionOk="0">
                    <a:moveTo>
                      <a:pt x="8236" y="1"/>
                    </a:moveTo>
                    <a:lnTo>
                      <a:pt x="0" y="4795"/>
                    </a:lnTo>
                    <a:lnTo>
                      <a:pt x="11081" y="11180"/>
                    </a:lnTo>
                    <a:lnTo>
                      <a:pt x="19316" y="6406"/>
                    </a:lnTo>
                    <a:lnTo>
                      <a:pt x="8236" y="1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40" name="Google Shape;187;p19">
                <a:extLst>
                  <a:ext uri="{FF2B5EF4-FFF2-40B4-BE49-F238E27FC236}">
                    <a16:creationId xmlns:a16="http://schemas.microsoft.com/office/drawing/2014/main" id="{AB66C0A2-1520-55D5-1FB8-86B2A45601A0}"/>
                  </a:ext>
                </a:extLst>
              </p:cNvPr>
              <p:cNvSpPr/>
              <p:nvPr/>
            </p:nvSpPr>
            <p:spPr>
              <a:xfrm>
                <a:off x="5493040" y="3490381"/>
                <a:ext cx="75288" cy="513304"/>
              </a:xfrm>
              <a:custGeom>
                <a:avLst/>
                <a:gdLst/>
                <a:ahLst/>
                <a:cxnLst/>
                <a:rect l="l" t="t" r="r" b="b"/>
                <a:pathLst>
                  <a:path w="1851" h="11897" extrusionOk="0">
                    <a:moveTo>
                      <a:pt x="1851" y="0"/>
                    </a:moveTo>
                    <a:lnTo>
                      <a:pt x="21" y="1075"/>
                    </a:lnTo>
                    <a:lnTo>
                      <a:pt x="1" y="11896"/>
                    </a:lnTo>
                    <a:lnTo>
                      <a:pt x="1831" y="10842"/>
                    </a:lnTo>
                    <a:lnTo>
                      <a:pt x="1851" y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41" name="Google Shape;188;p19">
                <a:extLst>
                  <a:ext uri="{FF2B5EF4-FFF2-40B4-BE49-F238E27FC236}">
                    <a16:creationId xmlns:a16="http://schemas.microsoft.com/office/drawing/2014/main" id="{C369EC38-2D8A-FEF2-A26E-2BABCF6FDEC8}"/>
                  </a:ext>
                </a:extLst>
              </p:cNvPr>
              <p:cNvSpPr/>
              <p:nvPr/>
            </p:nvSpPr>
            <p:spPr>
              <a:xfrm>
                <a:off x="5004334" y="2264722"/>
                <a:ext cx="451525" cy="743315"/>
              </a:xfrm>
              <a:custGeom>
                <a:avLst/>
                <a:gdLst/>
                <a:ahLst/>
                <a:cxnLst/>
                <a:rect l="l" t="t" r="r" b="b"/>
                <a:pathLst>
                  <a:path w="11101" h="17228" extrusionOk="0">
                    <a:moveTo>
                      <a:pt x="20" y="1"/>
                    </a:moveTo>
                    <a:lnTo>
                      <a:pt x="0" y="10822"/>
                    </a:lnTo>
                    <a:lnTo>
                      <a:pt x="11081" y="17228"/>
                    </a:lnTo>
                    <a:lnTo>
                      <a:pt x="11101" y="6406"/>
                    </a:ln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42" name="Google Shape;189;p19">
                <a:extLst>
                  <a:ext uri="{FF2B5EF4-FFF2-40B4-BE49-F238E27FC236}">
                    <a16:creationId xmlns:a16="http://schemas.microsoft.com/office/drawing/2014/main" id="{F860C427-4AAA-0DC1-AEC5-7A192F566E3F}"/>
                  </a:ext>
                </a:extLst>
              </p:cNvPr>
              <p:cNvSpPr/>
              <p:nvPr/>
            </p:nvSpPr>
            <p:spPr>
              <a:xfrm>
                <a:off x="5455009" y="2494735"/>
                <a:ext cx="75288" cy="513304"/>
              </a:xfrm>
              <a:custGeom>
                <a:avLst/>
                <a:gdLst/>
                <a:ahLst/>
                <a:cxnLst/>
                <a:rect l="l" t="t" r="r" b="b"/>
                <a:pathLst>
                  <a:path w="1851" h="11897" extrusionOk="0">
                    <a:moveTo>
                      <a:pt x="1851" y="1"/>
                    </a:moveTo>
                    <a:lnTo>
                      <a:pt x="21" y="1075"/>
                    </a:lnTo>
                    <a:lnTo>
                      <a:pt x="1" y="11897"/>
                    </a:lnTo>
                    <a:lnTo>
                      <a:pt x="1831" y="10842"/>
                    </a:lnTo>
                    <a:lnTo>
                      <a:pt x="1851" y="1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43" name="Google Shape;190;p19">
                <a:extLst>
                  <a:ext uri="{FF2B5EF4-FFF2-40B4-BE49-F238E27FC236}">
                    <a16:creationId xmlns:a16="http://schemas.microsoft.com/office/drawing/2014/main" id="{CEED790F-8968-CF23-4D23-E090C2CC8171}"/>
                  </a:ext>
                </a:extLst>
              </p:cNvPr>
              <p:cNvSpPr/>
              <p:nvPr/>
            </p:nvSpPr>
            <p:spPr>
              <a:xfrm>
                <a:off x="5120053" y="2541118"/>
                <a:ext cx="335806" cy="673764"/>
              </a:xfrm>
              <a:custGeom>
                <a:avLst/>
                <a:gdLst/>
                <a:ahLst/>
                <a:cxnLst/>
                <a:rect l="l" t="t" r="r" b="b"/>
                <a:pathLst>
                  <a:path w="8256" h="15616" extrusionOk="0">
                    <a:moveTo>
                      <a:pt x="8256" y="0"/>
                    </a:moveTo>
                    <a:lnTo>
                      <a:pt x="20" y="4774"/>
                    </a:lnTo>
                    <a:lnTo>
                      <a:pt x="0" y="15616"/>
                    </a:lnTo>
                    <a:lnTo>
                      <a:pt x="8236" y="10822"/>
                    </a:lnTo>
                    <a:lnTo>
                      <a:pt x="8256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44" name="Google Shape;191;p19">
                <a:extLst>
                  <a:ext uri="{FF2B5EF4-FFF2-40B4-BE49-F238E27FC236}">
                    <a16:creationId xmlns:a16="http://schemas.microsoft.com/office/drawing/2014/main" id="{7BD94352-F374-804E-25F0-DAEA12B7A922}"/>
                  </a:ext>
                </a:extLst>
              </p:cNvPr>
              <p:cNvSpPr/>
              <p:nvPr/>
            </p:nvSpPr>
            <p:spPr>
              <a:xfrm>
                <a:off x="4595724" y="2219712"/>
                <a:ext cx="934573" cy="575089"/>
              </a:xfrm>
              <a:custGeom>
                <a:avLst/>
                <a:gdLst/>
                <a:ahLst/>
                <a:cxnLst/>
                <a:rect l="l" t="t" r="r" b="b"/>
                <a:pathLst>
                  <a:path w="22977" h="13329" extrusionOk="0">
                    <a:moveTo>
                      <a:pt x="5949" y="3462"/>
                    </a:moveTo>
                    <a:lnTo>
                      <a:pt x="1831" y="5849"/>
                    </a:lnTo>
                    <a:lnTo>
                      <a:pt x="1839" y="5853"/>
                    </a:lnTo>
                    <a:lnTo>
                      <a:pt x="1839" y="5853"/>
                    </a:lnTo>
                    <a:lnTo>
                      <a:pt x="5949" y="3462"/>
                    </a:lnTo>
                    <a:close/>
                    <a:moveTo>
                      <a:pt x="11896" y="0"/>
                    </a:moveTo>
                    <a:lnTo>
                      <a:pt x="5949" y="3462"/>
                    </a:lnTo>
                    <a:lnTo>
                      <a:pt x="10066" y="1075"/>
                    </a:lnTo>
                    <a:lnTo>
                      <a:pt x="21147" y="7480"/>
                    </a:lnTo>
                    <a:lnTo>
                      <a:pt x="22977" y="6406"/>
                    </a:lnTo>
                    <a:lnTo>
                      <a:pt x="11896" y="0"/>
                    </a:lnTo>
                    <a:close/>
                    <a:moveTo>
                      <a:pt x="1839" y="5853"/>
                    </a:moveTo>
                    <a:lnTo>
                      <a:pt x="1" y="6923"/>
                    </a:lnTo>
                    <a:lnTo>
                      <a:pt x="11081" y="13329"/>
                    </a:lnTo>
                    <a:lnTo>
                      <a:pt x="12911" y="12254"/>
                    </a:lnTo>
                    <a:lnTo>
                      <a:pt x="1839" y="58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45" name="Google Shape;192;p19">
                <a:extLst>
                  <a:ext uri="{FF2B5EF4-FFF2-40B4-BE49-F238E27FC236}">
                    <a16:creationId xmlns:a16="http://schemas.microsoft.com/office/drawing/2014/main" id="{1C3EB5E0-FA6E-312C-C6CD-2D02B1E8F10B}"/>
                  </a:ext>
                </a:extLst>
              </p:cNvPr>
              <p:cNvSpPr/>
              <p:nvPr/>
            </p:nvSpPr>
            <p:spPr>
              <a:xfrm>
                <a:off x="4665059" y="2264998"/>
                <a:ext cx="785704" cy="482412"/>
              </a:xfrm>
              <a:custGeom>
                <a:avLst/>
                <a:gdLst/>
                <a:ahLst/>
                <a:cxnLst/>
                <a:rect l="l" t="t" r="r" b="b"/>
                <a:pathLst>
                  <a:path w="19317" h="11181" extrusionOk="0">
                    <a:moveTo>
                      <a:pt x="8236" y="1"/>
                    </a:moveTo>
                    <a:lnTo>
                      <a:pt x="1" y="4775"/>
                    </a:lnTo>
                    <a:lnTo>
                      <a:pt x="11081" y="11180"/>
                    </a:lnTo>
                    <a:lnTo>
                      <a:pt x="19317" y="6406"/>
                    </a:lnTo>
                    <a:lnTo>
                      <a:pt x="8236" y="1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46" name="Google Shape;193;p19">
                <a:extLst>
                  <a:ext uri="{FF2B5EF4-FFF2-40B4-BE49-F238E27FC236}">
                    <a16:creationId xmlns:a16="http://schemas.microsoft.com/office/drawing/2014/main" id="{DFA36235-0E21-F8AB-A36B-C84E3D9CD4F1}"/>
                  </a:ext>
                </a:extLst>
              </p:cNvPr>
              <p:cNvSpPr/>
              <p:nvPr/>
            </p:nvSpPr>
            <p:spPr>
              <a:xfrm>
                <a:off x="5045578" y="2747099"/>
                <a:ext cx="75288" cy="513304"/>
              </a:xfrm>
              <a:custGeom>
                <a:avLst/>
                <a:gdLst/>
                <a:ahLst/>
                <a:cxnLst/>
                <a:rect l="l" t="t" r="r" b="b"/>
                <a:pathLst>
                  <a:path w="1851" h="11897" extrusionOk="0">
                    <a:moveTo>
                      <a:pt x="1851" y="0"/>
                    </a:moveTo>
                    <a:lnTo>
                      <a:pt x="21" y="1075"/>
                    </a:lnTo>
                    <a:lnTo>
                      <a:pt x="1" y="11896"/>
                    </a:lnTo>
                    <a:lnTo>
                      <a:pt x="1831" y="10842"/>
                    </a:lnTo>
                    <a:lnTo>
                      <a:pt x="1851" y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47" name="Google Shape;194;p19">
                <a:extLst>
                  <a:ext uri="{FF2B5EF4-FFF2-40B4-BE49-F238E27FC236}">
                    <a16:creationId xmlns:a16="http://schemas.microsoft.com/office/drawing/2014/main" id="{8659C7E5-AE44-EE1C-A5D8-2DEB4011D555}"/>
                  </a:ext>
                </a:extLst>
              </p:cNvPr>
              <p:cNvSpPr/>
              <p:nvPr/>
            </p:nvSpPr>
            <p:spPr>
              <a:xfrm>
                <a:off x="4556871" y="1521441"/>
                <a:ext cx="451525" cy="743315"/>
              </a:xfrm>
              <a:custGeom>
                <a:avLst/>
                <a:gdLst/>
                <a:ahLst/>
                <a:cxnLst/>
                <a:rect l="l" t="t" r="r" b="b"/>
                <a:pathLst>
                  <a:path w="11101" h="17228" extrusionOk="0">
                    <a:moveTo>
                      <a:pt x="21" y="0"/>
                    </a:moveTo>
                    <a:lnTo>
                      <a:pt x="1" y="10822"/>
                    </a:lnTo>
                    <a:lnTo>
                      <a:pt x="11081" y="17228"/>
                    </a:lnTo>
                    <a:lnTo>
                      <a:pt x="11101" y="6406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48" name="Google Shape;195;p19">
                <a:extLst>
                  <a:ext uri="{FF2B5EF4-FFF2-40B4-BE49-F238E27FC236}">
                    <a16:creationId xmlns:a16="http://schemas.microsoft.com/office/drawing/2014/main" id="{06B3D298-53C9-9EC7-2FD6-F49AAAB76EDE}"/>
                  </a:ext>
                </a:extLst>
              </p:cNvPr>
              <p:cNvSpPr/>
              <p:nvPr/>
            </p:nvSpPr>
            <p:spPr>
              <a:xfrm>
                <a:off x="5007588" y="1751454"/>
                <a:ext cx="76061" cy="513304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1897" extrusionOk="0">
                    <a:moveTo>
                      <a:pt x="1870" y="1"/>
                    </a:moveTo>
                    <a:lnTo>
                      <a:pt x="20" y="1075"/>
                    </a:lnTo>
                    <a:lnTo>
                      <a:pt x="0" y="11897"/>
                    </a:lnTo>
                    <a:lnTo>
                      <a:pt x="1830" y="10822"/>
                    </a:lnTo>
                    <a:lnTo>
                      <a:pt x="1870" y="1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49" name="Google Shape;196;p19">
                <a:extLst>
                  <a:ext uri="{FF2B5EF4-FFF2-40B4-BE49-F238E27FC236}">
                    <a16:creationId xmlns:a16="http://schemas.microsoft.com/office/drawing/2014/main" id="{64EE67A7-8147-B4CB-90E9-2634BCDDF221}"/>
                  </a:ext>
                </a:extLst>
              </p:cNvPr>
              <p:cNvSpPr/>
              <p:nvPr/>
            </p:nvSpPr>
            <p:spPr>
              <a:xfrm>
                <a:off x="4672591" y="1797793"/>
                <a:ext cx="335806" cy="672944"/>
              </a:xfrm>
              <a:custGeom>
                <a:avLst/>
                <a:gdLst/>
                <a:ahLst/>
                <a:cxnLst/>
                <a:rect l="l" t="t" r="r" b="b"/>
                <a:pathLst>
                  <a:path w="8256" h="15597" extrusionOk="0">
                    <a:moveTo>
                      <a:pt x="8256" y="1"/>
                    </a:moveTo>
                    <a:lnTo>
                      <a:pt x="40" y="4775"/>
                    </a:lnTo>
                    <a:lnTo>
                      <a:pt x="0" y="15597"/>
                    </a:lnTo>
                    <a:lnTo>
                      <a:pt x="8236" y="10823"/>
                    </a:lnTo>
                    <a:lnTo>
                      <a:pt x="8256" y="1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50" name="Google Shape;197;p19">
                <a:extLst>
                  <a:ext uri="{FF2B5EF4-FFF2-40B4-BE49-F238E27FC236}">
                    <a16:creationId xmlns:a16="http://schemas.microsoft.com/office/drawing/2014/main" id="{65638616-37EB-92BF-91D3-134FD94FA639}"/>
                  </a:ext>
                </a:extLst>
              </p:cNvPr>
              <p:cNvSpPr/>
              <p:nvPr/>
            </p:nvSpPr>
            <p:spPr>
              <a:xfrm>
                <a:off x="4148253" y="1475100"/>
                <a:ext cx="935386" cy="575089"/>
              </a:xfrm>
              <a:custGeom>
                <a:avLst/>
                <a:gdLst/>
                <a:ahLst/>
                <a:cxnLst/>
                <a:rect l="l" t="t" r="r" b="b"/>
                <a:pathLst>
                  <a:path w="22997" h="13329" extrusionOk="0">
                    <a:moveTo>
                      <a:pt x="5949" y="3462"/>
                    </a:moveTo>
                    <a:lnTo>
                      <a:pt x="1831" y="5849"/>
                    </a:lnTo>
                    <a:lnTo>
                      <a:pt x="1839" y="5853"/>
                    </a:lnTo>
                    <a:lnTo>
                      <a:pt x="1839" y="5853"/>
                    </a:lnTo>
                    <a:lnTo>
                      <a:pt x="5949" y="3462"/>
                    </a:lnTo>
                    <a:close/>
                    <a:moveTo>
                      <a:pt x="11897" y="0"/>
                    </a:moveTo>
                    <a:lnTo>
                      <a:pt x="5949" y="3462"/>
                    </a:lnTo>
                    <a:lnTo>
                      <a:pt x="10067" y="1074"/>
                    </a:lnTo>
                    <a:lnTo>
                      <a:pt x="21147" y="7480"/>
                    </a:lnTo>
                    <a:lnTo>
                      <a:pt x="22997" y="6406"/>
                    </a:lnTo>
                    <a:lnTo>
                      <a:pt x="11897" y="0"/>
                    </a:lnTo>
                    <a:close/>
                    <a:moveTo>
                      <a:pt x="1839" y="5853"/>
                    </a:moveTo>
                    <a:lnTo>
                      <a:pt x="1" y="6923"/>
                    </a:lnTo>
                    <a:lnTo>
                      <a:pt x="11081" y="13328"/>
                    </a:lnTo>
                    <a:lnTo>
                      <a:pt x="12931" y="12254"/>
                    </a:lnTo>
                    <a:lnTo>
                      <a:pt x="1839" y="58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51" name="Google Shape;198;p19">
                <a:extLst>
                  <a:ext uri="{FF2B5EF4-FFF2-40B4-BE49-F238E27FC236}">
                    <a16:creationId xmlns:a16="http://schemas.microsoft.com/office/drawing/2014/main" id="{C0352DCB-71A7-8A84-EC5C-C0E3CB88812F}"/>
                  </a:ext>
                </a:extLst>
              </p:cNvPr>
              <p:cNvSpPr/>
              <p:nvPr/>
            </p:nvSpPr>
            <p:spPr>
              <a:xfrm>
                <a:off x="4222729" y="1521441"/>
                <a:ext cx="785664" cy="482412"/>
              </a:xfrm>
              <a:custGeom>
                <a:avLst/>
                <a:gdLst/>
                <a:ahLst/>
                <a:cxnLst/>
                <a:rect l="l" t="t" r="r" b="b"/>
                <a:pathLst>
                  <a:path w="19316" h="11181" extrusionOk="0">
                    <a:moveTo>
                      <a:pt x="8236" y="0"/>
                    </a:moveTo>
                    <a:lnTo>
                      <a:pt x="0" y="4775"/>
                    </a:lnTo>
                    <a:lnTo>
                      <a:pt x="11100" y="11180"/>
                    </a:lnTo>
                    <a:lnTo>
                      <a:pt x="19316" y="6406"/>
                    </a:lnTo>
                    <a:lnTo>
                      <a:pt x="8236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52" name="Google Shape;199;p19">
                <a:extLst>
                  <a:ext uri="{FF2B5EF4-FFF2-40B4-BE49-F238E27FC236}">
                    <a16:creationId xmlns:a16="http://schemas.microsoft.com/office/drawing/2014/main" id="{F5B5490B-B2EC-CAB3-642C-8316854FAF0D}"/>
                  </a:ext>
                </a:extLst>
              </p:cNvPr>
              <p:cNvSpPr/>
              <p:nvPr/>
            </p:nvSpPr>
            <p:spPr>
              <a:xfrm>
                <a:off x="4598156" y="2003817"/>
                <a:ext cx="76102" cy="513304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1897" extrusionOk="0">
                    <a:moveTo>
                      <a:pt x="1870" y="0"/>
                    </a:moveTo>
                    <a:lnTo>
                      <a:pt x="20" y="1074"/>
                    </a:lnTo>
                    <a:lnTo>
                      <a:pt x="0" y="11896"/>
                    </a:lnTo>
                    <a:lnTo>
                      <a:pt x="1830" y="10822"/>
                    </a:lnTo>
                    <a:lnTo>
                      <a:pt x="1870" y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53" name="Google Shape;200;p19">
                <a:extLst>
                  <a:ext uri="{FF2B5EF4-FFF2-40B4-BE49-F238E27FC236}">
                    <a16:creationId xmlns:a16="http://schemas.microsoft.com/office/drawing/2014/main" id="{AD5DD803-60AF-3F1F-B603-5F815EB445C0}"/>
                  </a:ext>
                </a:extLst>
              </p:cNvPr>
              <p:cNvSpPr/>
              <p:nvPr/>
            </p:nvSpPr>
            <p:spPr>
              <a:xfrm>
                <a:off x="6515764" y="5687608"/>
                <a:ext cx="112546" cy="364840"/>
              </a:xfrm>
              <a:custGeom>
                <a:avLst/>
                <a:gdLst/>
                <a:ahLst/>
                <a:cxnLst/>
                <a:rect l="l" t="t" r="r" b="b"/>
                <a:pathLst>
                  <a:path w="2767" h="8456" extrusionOk="0">
                    <a:moveTo>
                      <a:pt x="2010" y="1"/>
                    </a:moveTo>
                    <a:lnTo>
                      <a:pt x="21" y="339"/>
                    </a:lnTo>
                    <a:lnTo>
                      <a:pt x="1" y="2149"/>
                    </a:lnTo>
                    <a:lnTo>
                      <a:pt x="1" y="2149"/>
                    </a:lnTo>
                    <a:lnTo>
                      <a:pt x="1155" y="1950"/>
                    </a:lnTo>
                    <a:lnTo>
                      <a:pt x="1135" y="7540"/>
                    </a:lnTo>
                    <a:lnTo>
                      <a:pt x="2726" y="8455"/>
                    </a:lnTo>
                    <a:lnTo>
                      <a:pt x="2766" y="438"/>
                    </a:lnTo>
                    <a:lnTo>
                      <a:pt x="2010" y="1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54" name="Google Shape;201;p19">
                <a:extLst>
                  <a:ext uri="{FF2B5EF4-FFF2-40B4-BE49-F238E27FC236}">
                    <a16:creationId xmlns:a16="http://schemas.microsoft.com/office/drawing/2014/main" id="{D17039FE-DDA4-4FBF-C15C-C487BDF21EA6}"/>
                  </a:ext>
                </a:extLst>
              </p:cNvPr>
              <p:cNvSpPr/>
              <p:nvPr/>
            </p:nvSpPr>
            <p:spPr>
              <a:xfrm>
                <a:off x="6026245" y="4922580"/>
                <a:ext cx="221756" cy="438059"/>
              </a:xfrm>
              <a:custGeom>
                <a:avLst/>
                <a:gdLst/>
                <a:ahLst/>
                <a:cxnLst/>
                <a:rect l="l" t="t" r="r" b="b"/>
                <a:pathLst>
                  <a:path w="5452" h="10153" extrusionOk="0">
                    <a:moveTo>
                      <a:pt x="1536" y="1"/>
                    </a:moveTo>
                    <a:cubicBezTo>
                      <a:pt x="479" y="1"/>
                      <a:pt x="91" y="1124"/>
                      <a:pt x="61" y="1201"/>
                    </a:cubicBezTo>
                    <a:lnTo>
                      <a:pt x="1393" y="2713"/>
                    </a:lnTo>
                    <a:cubicBezTo>
                      <a:pt x="1410" y="2662"/>
                      <a:pt x="1740" y="1801"/>
                      <a:pt x="2299" y="1801"/>
                    </a:cubicBezTo>
                    <a:cubicBezTo>
                      <a:pt x="2401" y="1801"/>
                      <a:pt x="2510" y="1830"/>
                      <a:pt x="2627" y="1897"/>
                    </a:cubicBezTo>
                    <a:cubicBezTo>
                      <a:pt x="3562" y="2434"/>
                      <a:pt x="3621" y="3449"/>
                      <a:pt x="3621" y="3747"/>
                    </a:cubicBezTo>
                    <a:cubicBezTo>
                      <a:pt x="3621" y="5219"/>
                      <a:pt x="180" y="6492"/>
                      <a:pt x="1" y="6552"/>
                    </a:cubicBezTo>
                    <a:lnTo>
                      <a:pt x="1" y="7010"/>
                    </a:lnTo>
                    <a:lnTo>
                      <a:pt x="5451" y="10153"/>
                    </a:lnTo>
                    <a:lnTo>
                      <a:pt x="5451" y="8561"/>
                    </a:lnTo>
                    <a:lnTo>
                      <a:pt x="2865" y="7049"/>
                    </a:lnTo>
                    <a:cubicBezTo>
                      <a:pt x="2985" y="7030"/>
                      <a:pt x="5332" y="6612"/>
                      <a:pt x="5332" y="4742"/>
                    </a:cubicBezTo>
                    <a:cubicBezTo>
                      <a:pt x="5332" y="3727"/>
                      <a:pt x="5034" y="1738"/>
                      <a:pt x="2647" y="346"/>
                    </a:cubicBezTo>
                    <a:cubicBezTo>
                      <a:pt x="2213" y="97"/>
                      <a:pt x="1846" y="1"/>
                      <a:pt x="1536" y="1"/>
                    </a:cubicBez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55" name="Google Shape;202;p19">
                <a:extLst>
                  <a:ext uri="{FF2B5EF4-FFF2-40B4-BE49-F238E27FC236}">
                    <a16:creationId xmlns:a16="http://schemas.microsoft.com/office/drawing/2014/main" id="{349DECB2-2CE1-44CA-73B9-A43890690732}"/>
                  </a:ext>
                </a:extLst>
              </p:cNvPr>
              <p:cNvSpPr/>
              <p:nvPr/>
            </p:nvSpPr>
            <p:spPr>
              <a:xfrm>
                <a:off x="5587731" y="4204064"/>
                <a:ext cx="211994" cy="395171"/>
              </a:xfrm>
              <a:custGeom>
                <a:avLst/>
                <a:gdLst/>
                <a:ahLst/>
                <a:cxnLst/>
                <a:rect l="l" t="t" r="r" b="b"/>
                <a:pathLst>
                  <a:path w="5212" h="9159" extrusionOk="0">
                    <a:moveTo>
                      <a:pt x="1392" y="1"/>
                    </a:moveTo>
                    <a:cubicBezTo>
                      <a:pt x="552" y="1"/>
                      <a:pt x="367" y="788"/>
                      <a:pt x="338" y="846"/>
                    </a:cubicBezTo>
                    <a:lnTo>
                      <a:pt x="1591" y="2278"/>
                    </a:lnTo>
                    <a:cubicBezTo>
                      <a:pt x="1607" y="2232"/>
                      <a:pt x="1705" y="1715"/>
                      <a:pt x="2148" y="1715"/>
                    </a:cubicBezTo>
                    <a:cubicBezTo>
                      <a:pt x="2281" y="1715"/>
                      <a:pt x="2444" y="1761"/>
                      <a:pt x="2646" y="1880"/>
                    </a:cubicBezTo>
                    <a:cubicBezTo>
                      <a:pt x="3083" y="2139"/>
                      <a:pt x="3501" y="2755"/>
                      <a:pt x="3501" y="3253"/>
                    </a:cubicBezTo>
                    <a:cubicBezTo>
                      <a:pt x="3501" y="3679"/>
                      <a:pt x="3288" y="3892"/>
                      <a:pt x="3014" y="3892"/>
                    </a:cubicBezTo>
                    <a:cubicBezTo>
                      <a:pt x="2904" y="3892"/>
                      <a:pt x="2785" y="3858"/>
                      <a:pt x="2666" y="3790"/>
                    </a:cubicBezTo>
                    <a:lnTo>
                      <a:pt x="2308" y="3591"/>
                    </a:lnTo>
                    <a:lnTo>
                      <a:pt x="2308" y="4784"/>
                    </a:lnTo>
                    <a:cubicBezTo>
                      <a:pt x="2328" y="4784"/>
                      <a:pt x="2447" y="4804"/>
                      <a:pt x="2626" y="4904"/>
                    </a:cubicBezTo>
                    <a:cubicBezTo>
                      <a:pt x="3183" y="5222"/>
                      <a:pt x="3621" y="5978"/>
                      <a:pt x="3621" y="6674"/>
                    </a:cubicBezTo>
                    <a:cubicBezTo>
                      <a:pt x="3621" y="7116"/>
                      <a:pt x="3443" y="7320"/>
                      <a:pt x="3153" y="7320"/>
                    </a:cubicBezTo>
                    <a:cubicBezTo>
                      <a:pt x="2999" y="7320"/>
                      <a:pt x="2813" y="7262"/>
                      <a:pt x="2606" y="7152"/>
                    </a:cubicBezTo>
                    <a:cubicBezTo>
                      <a:pt x="1572" y="6535"/>
                      <a:pt x="1472" y="5322"/>
                      <a:pt x="1472" y="5262"/>
                    </a:cubicBezTo>
                    <a:lnTo>
                      <a:pt x="0" y="5242"/>
                    </a:lnTo>
                    <a:lnTo>
                      <a:pt x="0" y="5242"/>
                    </a:lnTo>
                    <a:cubicBezTo>
                      <a:pt x="20" y="5341"/>
                      <a:pt x="477" y="7490"/>
                      <a:pt x="2626" y="8723"/>
                    </a:cubicBezTo>
                    <a:cubicBezTo>
                      <a:pt x="3127" y="9017"/>
                      <a:pt x="3584" y="9159"/>
                      <a:pt x="3969" y="9159"/>
                    </a:cubicBezTo>
                    <a:cubicBezTo>
                      <a:pt x="4730" y="9159"/>
                      <a:pt x="5212" y="8606"/>
                      <a:pt x="5212" y="7589"/>
                    </a:cubicBezTo>
                    <a:cubicBezTo>
                      <a:pt x="5212" y="6734"/>
                      <a:pt x="4874" y="5918"/>
                      <a:pt x="4337" y="5222"/>
                    </a:cubicBezTo>
                    <a:cubicBezTo>
                      <a:pt x="4715" y="5103"/>
                      <a:pt x="4953" y="4745"/>
                      <a:pt x="4953" y="4088"/>
                    </a:cubicBezTo>
                    <a:cubicBezTo>
                      <a:pt x="4953" y="2716"/>
                      <a:pt x="3998" y="1184"/>
                      <a:pt x="2666" y="428"/>
                    </a:cubicBezTo>
                    <a:cubicBezTo>
                      <a:pt x="2128" y="115"/>
                      <a:pt x="1712" y="1"/>
                      <a:pt x="1392" y="1"/>
                    </a:cubicBez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56" name="Google Shape;203;p19">
                <a:extLst>
                  <a:ext uri="{FF2B5EF4-FFF2-40B4-BE49-F238E27FC236}">
                    <a16:creationId xmlns:a16="http://schemas.microsoft.com/office/drawing/2014/main" id="{7CF05DAC-47A2-A8C9-2742-2EDC89B76543}"/>
                  </a:ext>
                </a:extLst>
              </p:cNvPr>
              <p:cNvSpPr/>
              <p:nvPr/>
            </p:nvSpPr>
            <p:spPr>
              <a:xfrm>
                <a:off x="5116800" y="3476660"/>
                <a:ext cx="233063" cy="385378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8932" extrusionOk="0">
                    <a:moveTo>
                      <a:pt x="3442" y="2487"/>
                    </a:moveTo>
                    <a:lnTo>
                      <a:pt x="3442" y="4774"/>
                    </a:lnTo>
                    <a:lnTo>
                      <a:pt x="2169" y="4038"/>
                    </a:lnTo>
                    <a:lnTo>
                      <a:pt x="3422" y="2487"/>
                    </a:lnTo>
                    <a:close/>
                    <a:moveTo>
                      <a:pt x="3362" y="0"/>
                    </a:moveTo>
                    <a:lnTo>
                      <a:pt x="1" y="3839"/>
                    </a:lnTo>
                    <a:lnTo>
                      <a:pt x="1" y="4396"/>
                    </a:lnTo>
                    <a:lnTo>
                      <a:pt x="3422" y="6386"/>
                    </a:lnTo>
                    <a:lnTo>
                      <a:pt x="3422" y="8077"/>
                    </a:lnTo>
                    <a:lnTo>
                      <a:pt x="4914" y="8932"/>
                    </a:lnTo>
                    <a:lnTo>
                      <a:pt x="4914" y="7241"/>
                    </a:lnTo>
                    <a:lnTo>
                      <a:pt x="5730" y="7699"/>
                    </a:lnTo>
                    <a:lnTo>
                      <a:pt x="5730" y="6107"/>
                    </a:lnTo>
                    <a:lnTo>
                      <a:pt x="4934" y="5630"/>
                    </a:lnTo>
                    <a:lnTo>
                      <a:pt x="4934" y="915"/>
                    </a:lnTo>
                    <a:lnTo>
                      <a:pt x="3362" y="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65" name="Google Shape;196;p19">
                <a:extLst>
                  <a:ext uri="{FF2B5EF4-FFF2-40B4-BE49-F238E27FC236}">
                    <a16:creationId xmlns:a16="http://schemas.microsoft.com/office/drawing/2014/main" id="{E7A42FAA-5135-1A46-F7F7-3DD4251B9BFB}"/>
                  </a:ext>
                </a:extLst>
              </p:cNvPr>
              <p:cNvSpPr/>
              <p:nvPr/>
            </p:nvSpPr>
            <p:spPr>
              <a:xfrm>
                <a:off x="4237658" y="1059122"/>
                <a:ext cx="335806" cy="672944"/>
              </a:xfrm>
              <a:custGeom>
                <a:avLst/>
                <a:gdLst/>
                <a:ahLst/>
                <a:cxnLst/>
                <a:rect l="l" t="t" r="r" b="b"/>
                <a:pathLst>
                  <a:path w="8256" h="15597" extrusionOk="0">
                    <a:moveTo>
                      <a:pt x="8256" y="1"/>
                    </a:moveTo>
                    <a:lnTo>
                      <a:pt x="40" y="4775"/>
                    </a:lnTo>
                    <a:lnTo>
                      <a:pt x="0" y="15597"/>
                    </a:lnTo>
                    <a:lnTo>
                      <a:pt x="8236" y="10823"/>
                    </a:lnTo>
                    <a:lnTo>
                      <a:pt x="8256" y="1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66" name="Google Shape;198;p19">
                <a:extLst>
                  <a:ext uri="{FF2B5EF4-FFF2-40B4-BE49-F238E27FC236}">
                    <a16:creationId xmlns:a16="http://schemas.microsoft.com/office/drawing/2014/main" id="{201DF645-9AA2-B74E-8B12-309931EF827E}"/>
                  </a:ext>
                </a:extLst>
              </p:cNvPr>
              <p:cNvSpPr/>
              <p:nvPr/>
            </p:nvSpPr>
            <p:spPr>
              <a:xfrm>
                <a:off x="3787798" y="782770"/>
                <a:ext cx="785664" cy="482412"/>
              </a:xfrm>
              <a:custGeom>
                <a:avLst/>
                <a:gdLst/>
                <a:ahLst/>
                <a:cxnLst/>
                <a:rect l="l" t="t" r="r" b="b"/>
                <a:pathLst>
                  <a:path w="19316" h="11181" extrusionOk="0">
                    <a:moveTo>
                      <a:pt x="8236" y="0"/>
                    </a:moveTo>
                    <a:lnTo>
                      <a:pt x="0" y="4775"/>
                    </a:lnTo>
                    <a:lnTo>
                      <a:pt x="11100" y="11180"/>
                    </a:lnTo>
                    <a:lnTo>
                      <a:pt x="19316" y="6406"/>
                    </a:lnTo>
                    <a:lnTo>
                      <a:pt x="8236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69" name="Google Shape;195;p19">
                <a:extLst>
                  <a:ext uri="{FF2B5EF4-FFF2-40B4-BE49-F238E27FC236}">
                    <a16:creationId xmlns:a16="http://schemas.microsoft.com/office/drawing/2014/main" id="{E6024F62-DE25-8911-9710-860783A3AF11}"/>
                  </a:ext>
                </a:extLst>
              </p:cNvPr>
              <p:cNvSpPr/>
              <p:nvPr/>
            </p:nvSpPr>
            <p:spPr>
              <a:xfrm>
                <a:off x="4562456" y="1016725"/>
                <a:ext cx="76061" cy="513304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1897" extrusionOk="0">
                    <a:moveTo>
                      <a:pt x="1870" y="1"/>
                    </a:moveTo>
                    <a:lnTo>
                      <a:pt x="20" y="1075"/>
                    </a:lnTo>
                    <a:lnTo>
                      <a:pt x="0" y="11897"/>
                    </a:lnTo>
                    <a:lnTo>
                      <a:pt x="1830" y="10822"/>
                    </a:lnTo>
                    <a:lnTo>
                      <a:pt x="1870" y="1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70" name="Google Shape;197;p19">
                <a:extLst>
                  <a:ext uri="{FF2B5EF4-FFF2-40B4-BE49-F238E27FC236}">
                    <a16:creationId xmlns:a16="http://schemas.microsoft.com/office/drawing/2014/main" id="{593952A1-ADFD-647E-2769-F0952CB8F298}"/>
                  </a:ext>
                </a:extLst>
              </p:cNvPr>
              <p:cNvSpPr/>
              <p:nvPr/>
            </p:nvSpPr>
            <p:spPr>
              <a:xfrm>
                <a:off x="3703121" y="740371"/>
                <a:ext cx="935386" cy="575089"/>
              </a:xfrm>
              <a:custGeom>
                <a:avLst/>
                <a:gdLst/>
                <a:ahLst/>
                <a:cxnLst/>
                <a:rect l="l" t="t" r="r" b="b"/>
                <a:pathLst>
                  <a:path w="22997" h="13329" extrusionOk="0">
                    <a:moveTo>
                      <a:pt x="5949" y="3462"/>
                    </a:moveTo>
                    <a:lnTo>
                      <a:pt x="1831" y="5849"/>
                    </a:lnTo>
                    <a:lnTo>
                      <a:pt x="1839" y="5853"/>
                    </a:lnTo>
                    <a:lnTo>
                      <a:pt x="1839" y="5853"/>
                    </a:lnTo>
                    <a:lnTo>
                      <a:pt x="5949" y="3462"/>
                    </a:lnTo>
                    <a:close/>
                    <a:moveTo>
                      <a:pt x="11897" y="0"/>
                    </a:moveTo>
                    <a:lnTo>
                      <a:pt x="5949" y="3462"/>
                    </a:lnTo>
                    <a:lnTo>
                      <a:pt x="10067" y="1074"/>
                    </a:lnTo>
                    <a:lnTo>
                      <a:pt x="21147" y="7480"/>
                    </a:lnTo>
                    <a:lnTo>
                      <a:pt x="22997" y="6406"/>
                    </a:lnTo>
                    <a:lnTo>
                      <a:pt x="11897" y="0"/>
                    </a:lnTo>
                    <a:close/>
                    <a:moveTo>
                      <a:pt x="1839" y="5853"/>
                    </a:moveTo>
                    <a:lnTo>
                      <a:pt x="1" y="6923"/>
                    </a:lnTo>
                    <a:lnTo>
                      <a:pt x="11081" y="13328"/>
                    </a:lnTo>
                    <a:lnTo>
                      <a:pt x="12931" y="12254"/>
                    </a:lnTo>
                    <a:lnTo>
                      <a:pt x="1839" y="58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latin typeface="Work Sans Light" pitchFamily="2" charset="0"/>
                </a:endParaRPr>
              </a:p>
            </p:txBody>
          </p:sp>
          <p:sp>
            <p:nvSpPr>
              <p:cNvPr id="71" name="CuadroTexto 70">
                <a:extLst>
                  <a:ext uri="{FF2B5EF4-FFF2-40B4-BE49-F238E27FC236}">
                    <a16:creationId xmlns:a16="http://schemas.microsoft.com/office/drawing/2014/main" id="{78F342E9-9895-BB49-69D0-4EFDAD4113A2}"/>
                  </a:ext>
                </a:extLst>
              </p:cNvPr>
              <p:cNvSpPr txBox="1"/>
              <p:nvPr/>
            </p:nvSpPr>
            <p:spPr>
              <a:xfrm>
                <a:off x="4546485" y="2592795"/>
                <a:ext cx="526106" cy="707886"/>
              </a:xfrm>
              <a:prstGeom prst="rect">
                <a:avLst/>
              </a:prstGeom>
              <a:noFill/>
              <a:scene3d>
                <a:camera prst="isometricLeftDown"/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r>
                  <a:rPr lang="es-CO" sz="4000" dirty="0">
                    <a:solidFill>
                      <a:schemeClr val="tx2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sp>
            <p:nvSpPr>
              <p:cNvPr id="72" name="CuadroTexto 71">
                <a:extLst>
                  <a:ext uri="{FF2B5EF4-FFF2-40B4-BE49-F238E27FC236}">
                    <a16:creationId xmlns:a16="http://schemas.microsoft.com/office/drawing/2014/main" id="{B1E930A5-A3CF-DF08-29B1-9838A49D92AA}"/>
                  </a:ext>
                </a:extLst>
              </p:cNvPr>
              <p:cNvSpPr txBox="1"/>
              <p:nvPr/>
            </p:nvSpPr>
            <p:spPr>
              <a:xfrm>
                <a:off x="3705393" y="1088146"/>
                <a:ext cx="526106" cy="707886"/>
              </a:xfrm>
              <a:prstGeom prst="rect">
                <a:avLst/>
              </a:prstGeom>
              <a:noFill/>
              <a:scene3d>
                <a:camera prst="isometricLeftDown"/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r>
                  <a:rPr lang="es-CO" sz="4000" dirty="0">
                    <a:solidFill>
                      <a:schemeClr val="tx2"/>
                    </a:solidFill>
                    <a:latin typeface="Arial Black" panose="020B0A04020102020204" pitchFamily="34" charset="0"/>
                  </a:rPr>
                  <a:t>7</a:t>
                </a:r>
              </a:p>
            </p:txBody>
          </p:sp>
          <p:sp>
            <p:nvSpPr>
              <p:cNvPr id="73" name="CuadroTexto 72">
                <a:extLst>
                  <a:ext uri="{FF2B5EF4-FFF2-40B4-BE49-F238E27FC236}">
                    <a16:creationId xmlns:a16="http://schemas.microsoft.com/office/drawing/2014/main" id="{4DC465D4-4736-CBB1-8D5A-5BF1DA02932D}"/>
                  </a:ext>
                </a:extLst>
              </p:cNvPr>
              <p:cNvSpPr txBox="1"/>
              <p:nvPr/>
            </p:nvSpPr>
            <p:spPr>
              <a:xfrm>
                <a:off x="4098044" y="1836053"/>
                <a:ext cx="526106" cy="707886"/>
              </a:xfrm>
              <a:prstGeom prst="rect">
                <a:avLst/>
              </a:prstGeom>
              <a:noFill/>
              <a:scene3d>
                <a:camera prst="isometricLeftDown"/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r>
                  <a:rPr lang="es-CO" sz="4000" dirty="0">
                    <a:solidFill>
                      <a:schemeClr val="tx2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</p:grpSp>
      </p:grpSp>
      <p:sp>
        <p:nvSpPr>
          <p:cNvPr id="74" name="Título 1">
            <a:extLst>
              <a:ext uri="{FF2B5EF4-FFF2-40B4-BE49-F238E27FC236}">
                <a16:creationId xmlns:a16="http://schemas.microsoft.com/office/drawing/2014/main" id="{43C67207-F0FF-9E3A-46DE-9BD091174E16}"/>
              </a:ext>
            </a:extLst>
          </p:cNvPr>
          <p:cNvSpPr txBox="1">
            <a:spLocks/>
          </p:cNvSpPr>
          <p:nvPr/>
        </p:nvSpPr>
        <p:spPr>
          <a:xfrm>
            <a:off x="435937" y="300473"/>
            <a:ext cx="10515600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Work Sans Medium" pitchFamily="2" charset="77"/>
                <a:ea typeface="+mj-ea"/>
                <a:cs typeface="+mj-cs"/>
              </a:rPr>
              <a:t>Niveles de oferta del Subsistema de formación para el trabajo</a:t>
            </a:r>
          </a:p>
          <a:p>
            <a:endParaRPr lang="es-CO" sz="3200" dirty="0">
              <a:solidFill>
                <a:schemeClr val="tx1">
                  <a:lumMod val="95000"/>
                  <a:lumOff val="5000"/>
                </a:schemeClr>
              </a:solidFill>
              <a:latin typeface="Work Sans Medium" pitchFamily="2" charset="77"/>
            </a:endParaRPr>
          </a:p>
        </p:txBody>
      </p:sp>
      <p:sp>
        <p:nvSpPr>
          <p:cNvPr id="76" name="Cerrar corchete 75">
            <a:extLst>
              <a:ext uri="{FF2B5EF4-FFF2-40B4-BE49-F238E27FC236}">
                <a16:creationId xmlns:a16="http://schemas.microsoft.com/office/drawing/2014/main" id="{3AA06C97-22ED-D98B-4FFC-653C0973F968}"/>
              </a:ext>
            </a:extLst>
          </p:cNvPr>
          <p:cNvSpPr/>
          <p:nvPr/>
        </p:nvSpPr>
        <p:spPr>
          <a:xfrm flipH="1">
            <a:off x="918433" y="1492322"/>
            <a:ext cx="181322" cy="2309876"/>
          </a:xfrm>
          <a:prstGeom prst="rightBracket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Cerrar corchete 76">
            <a:extLst>
              <a:ext uri="{FF2B5EF4-FFF2-40B4-BE49-F238E27FC236}">
                <a16:creationId xmlns:a16="http://schemas.microsoft.com/office/drawing/2014/main" id="{BFCAFF51-5539-42F8-80D1-676ADE230290}"/>
              </a:ext>
            </a:extLst>
          </p:cNvPr>
          <p:cNvSpPr/>
          <p:nvPr/>
        </p:nvSpPr>
        <p:spPr>
          <a:xfrm flipH="1">
            <a:off x="928517" y="3819234"/>
            <a:ext cx="181323" cy="2869895"/>
          </a:xfrm>
          <a:prstGeom prst="rightBracket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A05E04A3-AB02-C02F-361B-7DF35F8E5254}"/>
              </a:ext>
            </a:extLst>
          </p:cNvPr>
          <p:cNvSpPr txBox="1"/>
          <p:nvPr/>
        </p:nvSpPr>
        <p:spPr>
          <a:xfrm>
            <a:off x="435937" y="1622255"/>
            <a:ext cx="461665" cy="216982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s-CO" dirty="0">
                <a:solidFill>
                  <a:schemeClr val="tx2"/>
                </a:solidFill>
                <a:latin typeface="Work Sans Medium" pitchFamily="2" charset="0"/>
              </a:rPr>
              <a:t>Niveles avanzados</a:t>
            </a:r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01B702CF-8F40-7BDD-A393-CCB7D3ABE8A3}"/>
              </a:ext>
            </a:extLst>
          </p:cNvPr>
          <p:cNvSpPr txBox="1"/>
          <p:nvPr/>
        </p:nvSpPr>
        <p:spPr>
          <a:xfrm>
            <a:off x="470540" y="4310789"/>
            <a:ext cx="461665" cy="191013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s-CO" dirty="0">
                <a:solidFill>
                  <a:schemeClr val="accent3"/>
                </a:solidFill>
                <a:latin typeface="Work Sans Medium" pitchFamily="2" charset="0"/>
              </a:rPr>
              <a:t>Niveles Iniciales</a:t>
            </a:r>
          </a:p>
        </p:txBody>
      </p:sp>
      <p:sp>
        <p:nvSpPr>
          <p:cNvPr id="86" name="Rectángulo 85">
            <a:extLst>
              <a:ext uri="{FF2B5EF4-FFF2-40B4-BE49-F238E27FC236}">
                <a16:creationId xmlns:a16="http://schemas.microsoft.com/office/drawing/2014/main" id="{062A3E81-AF34-77D1-32B1-3B56EAB9B50E}"/>
              </a:ext>
            </a:extLst>
          </p:cNvPr>
          <p:cNvSpPr/>
          <p:nvPr/>
        </p:nvSpPr>
        <p:spPr>
          <a:xfrm>
            <a:off x="6768470" y="1460811"/>
            <a:ext cx="4709937" cy="684000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MX" sz="900" spc="4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Demostrar </a:t>
            </a:r>
            <a:r>
              <a:rPr lang="es-MX" sz="900" b="1" spc="4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experiencia práctica</a:t>
            </a:r>
            <a:r>
              <a:rPr lang="es-MX" sz="900" spc="4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 de al menos dos (2) años en un sector relacionado con el programa al que aspira ingresar. </a:t>
            </a:r>
          </a:p>
          <a:p>
            <a:r>
              <a:rPr lang="es-MX" sz="900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Se requiere </a:t>
            </a:r>
            <a:r>
              <a:rPr lang="es-MX" sz="900" b="1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el título de bachiller </a:t>
            </a:r>
            <a:r>
              <a:rPr lang="es-MX" sz="900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y presentar la </a:t>
            </a:r>
            <a:r>
              <a:rPr lang="es-MX" sz="900" b="1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certificación de la cualificación del nivel inmediatamente anterior</a:t>
            </a:r>
            <a:r>
              <a:rPr lang="es-MX" sz="900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 o su respectiva equivalencia.</a:t>
            </a:r>
            <a:endParaRPr lang="es-CO" sz="900" spc="45" dirty="0">
              <a:solidFill>
                <a:schemeClr val="tx1"/>
              </a:solidFill>
              <a:latin typeface="Work Sans Light" pitchFamily="2" charset="0"/>
              <a:cs typeface="Arial"/>
            </a:endParaRPr>
          </a:p>
        </p:txBody>
      </p:sp>
      <p:sp>
        <p:nvSpPr>
          <p:cNvPr id="88" name="Rectángulo 87">
            <a:extLst>
              <a:ext uri="{FF2B5EF4-FFF2-40B4-BE49-F238E27FC236}">
                <a16:creationId xmlns:a16="http://schemas.microsoft.com/office/drawing/2014/main" id="{60698593-3516-5CFC-278D-F49487279E74}"/>
              </a:ext>
            </a:extLst>
          </p:cNvPr>
          <p:cNvSpPr/>
          <p:nvPr/>
        </p:nvSpPr>
        <p:spPr>
          <a:xfrm>
            <a:off x="6771986" y="2200611"/>
            <a:ext cx="4706753" cy="684000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MX" sz="900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Se requiere </a:t>
            </a:r>
            <a:r>
              <a:rPr lang="es-MX" sz="900" b="1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el título de bachiller </a:t>
            </a:r>
            <a:r>
              <a:rPr lang="es-MX" sz="900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y presentar la </a:t>
            </a:r>
            <a:r>
              <a:rPr lang="es-MX" sz="900" b="1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certificación de la cualificación del nivel inmediatamente anterior</a:t>
            </a:r>
            <a:r>
              <a:rPr lang="es-MX" sz="900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 o su respectiva equivalencia. </a:t>
            </a:r>
            <a:endParaRPr lang="es-CO" sz="900" spc="45" dirty="0">
              <a:solidFill>
                <a:schemeClr val="tx1"/>
              </a:solidFill>
              <a:latin typeface="Arial "/>
              <a:ea typeface="+mn-ea"/>
              <a:cs typeface="Arial"/>
            </a:endParaRP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222B9CE5-3654-17AA-F9E3-4888701854F4}"/>
              </a:ext>
            </a:extLst>
          </p:cNvPr>
          <p:cNvSpPr/>
          <p:nvPr/>
        </p:nvSpPr>
        <p:spPr>
          <a:xfrm>
            <a:off x="6768470" y="2940411"/>
            <a:ext cx="4706753" cy="684000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MX" sz="900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Se requiere </a:t>
            </a:r>
            <a:r>
              <a:rPr lang="es-MX" sz="900" b="1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el título de bachiller</a:t>
            </a:r>
            <a:endParaRPr lang="es-CO" sz="900" spc="45" dirty="0">
              <a:solidFill>
                <a:schemeClr val="tx1"/>
              </a:solidFill>
              <a:latin typeface="Arial "/>
              <a:ea typeface="+mn-ea"/>
              <a:cs typeface="Arial"/>
            </a:endParaRPr>
          </a:p>
        </p:txBody>
      </p:sp>
      <p:sp>
        <p:nvSpPr>
          <p:cNvPr id="90" name="Rectángulo 89">
            <a:extLst>
              <a:ext uri="{FF2B5EF4-FFF2-40B4-BE49-F238E27FC236}">
                <a16:creationId xmlns:a16="http://schemas.microsoft.com/office/drawing/2014/main" id="{53458595-4D29-AE18-F752-8E57FD8F2657}"/>
              </a:ext>
            </a:extLst>
          </p:cNvPr>
          <p:cNvSpPr/>
          <p:nvPr/>
        </p:nvSpPr>
        <p:spPr>
          <a:xfrm>
            <a:off x="6768470" y="3680211"/>
            <a:ext cx="4706753" cy="684000"/>
          </a:xfrm>
          <a:prstGeom prst="rect">
            <a:avLst/>
          </a:prstGeom>
          <a:ln w="19050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MX" sz="900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Acreditar la terminación de la </a:t>
            </a:r>
            <a:r>
              <a:rPr lang="es-MX" sz="900" b="1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básica secundaria obligatoria</a:t>
            </a:r>
            <a:r>
              <a:rPr lang="es-MX" sz="900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 y </a:t>
            </a:r>
            <a:r>
              <a:rPr lang="es-MX" sz="900" b="1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título de bachiller académico.</a:t>
            </a:r>
            <a:endParaRPr lang="es-CO" sz="900" b="1" spc="45" dirty="0">
              <a:solidFill>
                <a:schemeClr val="tx1"/>
              </a:solidFill>
              <a:latin typeface="Arial "/>
              <a:ea typeface="+mn-ea"/>
              <a:cs typeface="Arial"/>
            </a:endParaRPr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id="{DEEE6650-C8F8-24A4-495D-E00394FF29A8}"/>
              </a:ext>
            </a:extLst>
          </p:cNvPr>
          <p:cNvSpPr/>
          <p:nvPr/>
        </p:nvSpPr>
        <p:spPr>
          <a:xfrm>
            <a:off x="6771986" y="4420012"/>
            <a:ext cx="4703568" cy="684000"/>
          </a:xfrm>
          <a:prstGeom prst="rect">
            <a:avLst/>
          </a:prstGeom>
          <a:ln w="19050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MX" sz="900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Acreditar la terminación de la </a:t>
            </a:r>
            <a:r>
              <a:rPr lang="es-MX" sz="900" b="1" spc="45" dirty="0">
                <a:solidFill>
                  <a:schemeClr val="tx1"/>
                </a:solidFill>
                <a:latin typeface="Arial "/>
                <a:ea typeface="+mn-ea"/>
                <a:cs typeface="Arial"/>
              </a:rPr>
              <a:t>básica secundaria obligatoria.</a:t>
            </a:r>
            <a:endParaRPr lang="es-CO" sz="900" b="1" spc="45" dirty="0">
              <a:solidFill>
                <a:schemeClr val="tx1"/>
              </a:solidFill>
              <a:latin typeface="Arial "/>
              <a:ea typeface="+mn-ea"/>
              <a:cs typeface="Arial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id="{1129932E-488E-06F7-E408-4E8872FAE008}"/>
              </a:ext>
            </a:extLst>
          </p:cNvPr>
          <p:cNvSpPr/>
          <p:nvPr/>
        </p:nvSpPr>
        <p:spPr>
          <a:xfrm>
            <a:off x="6782764" y="5159813"/>
            <a:ext cx="4709937" cy="1405900"/>
          </a:xfrm>
          <a:prstGeom prst="rect">
            <a:avLst/>
          </a:prstGeom>
          <a:ln w="19050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MX" sz="900" spc="4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A</a:t>
            </a:r>
            <a:r>
              <a:rPr lang="es-MX" sz="900" spc="100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c</a:t>
            </a:r>
            <a:r>
              <a:rPr lang="es-MX" sz="900" spc="50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r</a:t>
            </a:r>
            <a:r>
              <a:rPr lang="es-MX" sz="900" spc="9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editar</a:t>
            </a:r>
            <a:r>
              <a:rPr lang="es-MX" sz="900" spc="-1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 </a:t>
            </a:r>
            <a:r>
              <a:rPr lang="es-MX" sz="900" spc="5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la</a:t>
            </a:r>
            <a:r>
              <a:rPr lang="es-MX" sz="900" spc="-1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 </a:t>
            </a:r>
            <a:r>
              <a:rPr lang="es-MX" sz="900" spc="13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t</a:t>
            </a:r>
            <a:r>
              <a:rPr lang="es-MX" sz="900" spc="90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e</a:t>
            </a:r>
            <a:r>
              <a:rPr lang="es-MX" sz="900" spc="4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r</a:t>
            </a:r>
            <a:r>
              <a:rPr lang="es-MX" sz="900" spc="130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mina</a:t>
            </a:r>
            <a:r>
              <a:rPr lang="es-MX" sz="900" spc="9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ción</a:t>
            </a:r>
            <a:r>
              <a:rPr lang="es-MX" sz="900" spc="-1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 </a:t>
            </a:r>
            <a:r>
              <a:rPr lang="es-MX" sz="900" spc="10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de</a:t>
            </a:r>
            <a:r>
              <a:rPr lang="es-MX" sz="900" spc="-1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 </a:t>
            </a:r>
            <a:r>
              <a:rPr lang="es-MX" sz="900" spc="5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la</a:t>
            </a:r>
            <a:r>
              <a:rPr lang="es-MX" sz="900" spc="-1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 </a:t>
            </a:r>
            <a:r>
              <a:rPr lang="es-MX" sz="900" spc="9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educación</a:t>
            </a:r>
            <a:r>
              <a:rPr lang="es-MX" sz="900" spc="-1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 </a:t>
            </a:r>
            <a:r>
              <a:rPr lang="es-MX" sz="900" b="1" spc="13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b</a:t>
            </a:r>
            <a:r>
              <a:rPr lang="es-MX" sz="900" b="1" spc="50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ásica</a:t>
            </a:r>
            <a:r>
              <a:rPr lang="es-MX" sz="900" b="1" spc="30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 </a:t>
            </a:r>
            <a:r>
              <a:rPr lang="es-MX" sz="900" b="1" spc="14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p</a:t>
            </a:r>
            <a:r>
              <a:rPr lang="es-MX" sz="900" b="1" spc="7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r</a:t>
            </a:r>
            <a:r>
              <a:rPr lang="es-MX" sz="900" b="1" spc="12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ima</a:t>
            </a:r>
            <a:r>
              <a:rPr lang="es-MX" sz="900" b="1" spc="70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r</a:t>
            </a:r>
            <a:r>
              <a:rPr lang="es-MX" sz="900" b="1" spc="15" dirty="0">
                <a:solidFill>
                  <a:schemeClr val="tx1"/>
                </a:solidFill>
                <a:latin typeface="Work Sans Light" pitchFamily="2" charset="0"/>
                <a:cs typeface="Arial"/>
              </a:rPr>
              <a:t>ia.</a:t>
            </a:r>
          </a:p>
        </p:txBody>
      </p:sp>
      <p:sp>
        <p:nvSpPr>
          <p:cNvPr id="93" name="CuadroTexto 92">
            <a:extLst>
              <a:ext uri="{FF2B5EF4-FFF2-40B4-BE49-F238E27FC236}">
                <a16:creationId xmlns:a16="http://schemas.microsoft.com/office/drawing/2014/main" id="{F85AEAD0-C33A-033F-EC3E-90289BD77D07}"/>
              </a:ext>
            </a:extLst>
          </p:cNvPr>
          <p:cNvSpPr txBox="1"/>
          <p:nvPr/>
        </p:nvSpPr>
        <p:spPr>
          <a:xfrm>
            <a:off x="7948287" y="1130386"/>
            <a:ext cx="234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Work Sans Medium" pitchFamily="2" charset="0"/>
              </a:rPr>
              <a:t>Requisitos de ingreso</a:t>
            </a:r>
          </a:p>
        </p:txBody>
      </p:sp>
    </p:spTree>
    <p:extLst>
      <p:ext uri="{BB962C8B-B14F-4D97-AF65-F5344CB8AC3E}">
        <p14:creationId xmlns:p14="http://schemas.microsoft.com/office/powerpoint/2010/main" val="2871493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ubtitle 2">
            <a:extLst>
              <a:ext uri="{FF2B5EF4-FFF2-40B4-BE49-F238E27FC236}">
                <a16:creationId xmlns:a16="http://schemas.microsoft.com/office/drawing/2014/main" id="{47643A21-A83B-203F-1D2A-7A88C70EFED2}"/>
              </a:ext>
            </a:extLst>
          </p:cNvPr>
          <p:cNvSpPr txBox="1">
            <a:spLocks/>
          </p:cNvSpPr>
          <p:nvPr/>
        </p:nvSpPr>
        <p:spPr>
          <a:xfrm>
            <a:off x="6976087" y="2399884"/>
            <a:ext cx="4651231" cy="1159497"/>
          </a:xfrm>
          <a:prstGeom prst="rect">
            <a:avLst/>
          </a:prstGeom>
        </p:spPr>
        <p:txBody>
          <a:bodyPr vert="horz" wrap="square" lIns="48019" tIns="24009" rIns="48019" bIns="2400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71118">
              <a:lnSpc>
                <a:spcPts val="2153"/>
              </a:lnSpc>
            </a:pPr>
            <a:r>
              <a:rPr lang="es-ES" sz="1600" dirty="0">
                <a:solidFill>
                  <a:schemeClr val="tx1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Tomar como referente la cualificación de un catalogo sectorial de cualificación e incorporar como insumo las normas de competencia en el diseño curricular.</a:t>
            </a:r>
            <a:endParaRPr lang="en-US" sz="1600" dirty="0">
              <a:solidFill>
                <a:schemeClr val="tx1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3873302A-B0C8-3A7A-63DC-0B522286F54C}"/>
              </a:ext>
            </a:extLst>
          </p:cNvPr>
          <p:cNvSpPr txBox="1">
            <a:spLocks/>
          </p:cNvSpPr>
          <p:nvPr/>
        </p:nvSpPr>
        <p:spPr>
          <a:xfrm>
            <a:off x="6920564" y="4234408"/>
            <a:ext cx="4651231" cy="1159497"/>
          </a:xfrm>
          <a:prstGeom prst="rect">
            <a:avLst/>
          </a:prstGeom>
        </p:spPr>
        <p:txBody>
          <a:bodyPr vert="horz" wrap="square" lIns="48019" tIns="24009" rIns="48019" bIns="2400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71118">
              <a:lnSpc>
                <a:spcPts val="2153"/>
              </a:lnSpc>
            </a:pPr>
            <a:r>
              <a:rPr lang="es-ES" sz="1600" dirty="0">
                <a:solidFill>
                  <a:schemeClr val="tx1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Implementar los programas con formación combinada y con Resultados de Aprendizaje evidenciables en la institución y en el ámbito laboral. </a:t>
            </a:r>
            <a:endParaRPr lang="en-US" sz="1600" dirty="0">
              <a:solidFill>
                <a:schemeClr val="tx1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778B82AD-ADD6-B886-4608-44606959C5AA}"/>
              </a:ext>
            </a:extLst>
          </p:cNvPr>
          <p:cNvSpPr txBox="1">
            <a:spLocks/>
          </p:cNvSpPr>
          <p:nvPr/>
        </p:nvSpPr>
        <p:spPr>
          <a:xfrm>
            <a:off x="5633723" y="5755982"/>
            <a:ext cx="5942970" cy="875380"/>
          </a:xfrm>
          <a:prstGeom prst="rect">
            <a:avLst/>
          </a:prstGeom>
        </p:spPr>
        <p:txBody>
          <a:bodyPr vert="horz" wrap="square" lIns="48019" tIns="24009" rIns="48019" bIns="2400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71118">
              <a:lnSpc>
                <a:spcPts val="2153"/>
              </a:lnSpc>
            </a:pPr>
            <a:r>
              <a:rPr lang="es-ES" sz="1600" dirty="0">
                <a:solidFill>
                  <a:schemeClr val="tx1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 las pruebas de evaluación de aprendizajes, levantar evidencias en contexto real o simulado, sobre los Resultados de Aprendizaje alcanzados por las personas formadas.</a:t>
            </a:r>
            <a:endParaRPr lang="en-US" sz="1600" dirty="0">
              <a:solidFill>
                <a:schemeClr val="tx1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63989EE2-5AD6-C058-F86C-DAFE316A1B37}"/>
              </a:ext>
            </a:extLst>
          </p:cNvPr>
          <p:cNvSpPr txBox="1">
            <a:spLocks/>
          </p:cNvSpPr>
          <p:nvPr/>
        </p:nvSpPr>
        <p:spPr>
          <a:xfrm>
            <a:off x="5747894" y="1103157"/>
            <a:ext cx="5574559" cy="593251"/>
          </a:xfrm>
          <a:prstGeom prst="rect">
            <a:avLst/>
          </a:prstGeom>
        </p:spPr>
        <p:txBody>
          <a:bodyPr vert="horz" wrap="square" lIns="48019" tIns="24009" rIns="48019" bIns="2400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71118">
              <a:lnSpc>
                <a:spcPts val="2153"/>
              </a:lnSpc>
            </a:pPr>
            <a:r>
              <a:rPr lang="es-ES" sz="1600" dirty="0">
                <a:solidFill>
                  <a:schemeClr val="tx1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Cumplir con los lineamientos del Sistema Nacional de Cualificaciones y del Marco  Nacional de Cualificaciones.</a:t>
            </a:r>
          </a:p>
        </p:txBody>
      </p:sp>
      <p:sp>
        <p:nvSpPr>
          <p:cNvPr id="44" name="Título 1">
            <a:extLst>
              <a:ext uri="{FF2B5EF4-FFF2-40B4-BE49-F238E27FC236}">
                <a16:creationId xmlns:a16="http://schemas.microsoft.com/office/drawing/2014/main" id="{79AE98AB-CF11-0037-17FD-9A7C86BE2DBA}"/>
              </a:ext>
            </a:extLst>
          </p:cNvPr>
          <p:cNvSpPr txBox="1">
            <a:spLocks/>
          </p:cNvSpPr>
          <p:nvPr/>
        </p:nvSpPr>
        <p:spPr>
          <a:xfrm>
            <a:off x="427913" y="268961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CO" sz="3200" b="1" kern="0" spc="-114" dirty="0">
                <a:latin typeface="Work Sans Medium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Programas de formación para el Trabajo: </a:t>
            </a:r>
            <a:br>
              <a:rPr lang="es-CO" sz="3600" b="1" kern="0" spc="-114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s-CO" sz="3200" kern="0" spc="-114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Requisitos</a:t>
            </a:r>
            <a:endParaRPr lang="es-CO" sz="3600" dirty="0">
              <a:latin typeface="Work Sans Light" pitchFamily="2" charset="0"/>
            </a:endParaRPr>
          </a:p>
        </p:txBody>
      </p:sp>
      <p:grpSp>
        <p:nvGrpSpPr>
          <p:cNvPr id="47" name="Grupo 46">
            <a:extLst>
              <a:ext uri="{FF2B5EF4-FFF2-40B4-BE49-F238E27FC236}">
                <a16:creationId xmlns:a16="http://schemas.microsoft.com/office/drawing/2014/main" id="{47048B3E-D37B-6A56-469A-140001E8A9DA}"/>
              </a:ext>
            </a:extLst>
          </p:cNvPr>
          <p:cNvGrpSpPr/>
          <p:nvPr/>
        </p:nvGrpSpPr>
        <p:grpSpPr>
          <a:xfrm>
            <a:off x="1591730" y="1029903"/>
            <a:ext cx="5328834" cy="5828097"/>
            <a:chOff x="1591730" y="495513"/>
            <a:chExt cx="5798544" cy="6362487"/>
          </a:xfrm>
        </p:grpSpPr>
        <p:sp>
          <p:nvSpPr>
            <p:cNvPr id="2" name="Freeform 1">
              <a:extLst>
                <a:ext uri="{FF2B5EF4-FFF2-40B4-BE49-F238E27FC236}">
                  <a16:creationId xmlns:a16="http://schemas.microsoft.com/office/drawing/2014/main" id="{2137C25D-A2AD-2BD5-0FC2-B06D535ED2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844" y="495513"/>
              <a:ext cx="3410376" cy="6362487"/>
            </a:xfrm>
            <a:custGeom>
              <a:avLst/>
              <a:gdLst>
                <a:gd name="T0" fmla="*/ 3215 w 8764"/>
                <a:gd name="T1" fmla="*/ 0 h 16348"/>
                <a:gd name="T2" fmla="*/ 3215 w 8764"/>
                <a:gd name="T3" fmla="*/ 0 h 16348"/>
                <a:gd name="T4" fmla="*/ 4936 w 8764"/>
                <a:gd name="T5" fmla="*/ 1721 h 16348"/>
                <a:gd name="T6" fmla="*/ 4925 w 8764"/>
                <a:gd name="T7" fmla="*/ 1916 h 16348"/>
                <a:gd name="T8" fmla="*/ 4925 w 8764"/>
                <a:gd name="T9" fmla="*/ 1916 h 16348"/>
                <a:gd name="T10" fmla="*/ 5887 w 8764"/>
                <a:gd name="T11" fmla="*/ 2731 h 16348"/>
                <a:gd name="T12" fmla="*/ 6737 w 8764"/>
                <a:gd name="T13" fmla="*/ 3745 h 16348"/>
                <a:gd name="T14" fmla="*/ 6737 w 8764"/>
                <a:gd name="T15" fmla="*/ 3745 h 16348"/>
                <a:gd name="T16" fmla="*/ 7034 w 8764"/>
                <a:gd name="T17" fmla="*/ 3719 h 16348"/>
                <a:gd name="T18" fmla="*/ 8251 w 8764"/>
                <a:gd name="T19" fmla="*/ 4223 h 16348"/>
                <a:gd name="T20" fmla="*/ 8251 w 8764"/>
                <a:gd name="T21" fmla="*/ 4223 h 16348"/>
                <a:gd name="T22" fmla="*/ 8754 w 8764"/>
                <a:gd name="T23" fmla="*/ 5439 h 16348"/>
                <a:gd name="T24" fmla="*/ 8251 w 8764"/>
                <a:gd name="T25" fmla="*/ 6656 h 16348"/>
                <a:gd name="T26" fmla="*/ 8251 w 8764"/>
                <a:gd name="T27" fmla="*/ 6656 h 16348"/>
                <a:gd name="T28" fmla="*/ 8003 w 8764"/>
                <a:gd name="T29" fmla="*/ 6861 h 16348"/>
                <a:gd name="T30" fmla="*/ 8100 w 8764"/>
                <a:gd name="T31" fmla="*/ 8067 h 16348"/>
                <a:gd name="T32" fmla="*/ 8100 w 8764"/>
                <a:gd name="T33" fmla="*/ 8067 h 16348"/>
                <a:gd name="T34" fmla="*/ 7999 w 8764"/>
                <a:gd name="T35" fmla="*/ 9299 h 16348"/>
                <a:gd name="T36" fmla="*/ 8763 w 8764"/>
                <a:gd name="T37" fmla="*/ 10728 h 16348"/>
                <a:gd name="T38" fmla="*/ 8763 w 8764"/>
                <a:gd name="T39" fmla="*/ 10728 h 16348"/>
                <a:gd name="T40" fmla="*/ 7042 w 8764"/>
                <a:gd name="T41" fmla="*/ 12449 h 16348"/>
                <a:gd name="T42" fmla="*/ 6715 w 8764"/>
                <a:gd name="T43" fmla="*/ 12418 h 16348"/>
                <a:gd name="T44" fmla="*/ 6715 w 8764"/>
                <a:gd name="T45" fmla="*/ 12418 h 16348"/>
                <a:gd name="T46" fmla="*/ 5887 w 8764"/>
                <a:gd name="T47" fmla="*/ 13401 h 16348"/>
                <a:gd name="T48" fmla="*/ 5052 w 8764"/>
                <a:gd name="T49" fmla="*/ 14123 h 16348"/>
                <a:gd name="T50" fmla="*/ 5052 w 8764"/>
                <a:gd name="T51" fmla="*/ 14123 h 16348"/>
                <a:gd name="T52" fmla="*/ 4621 w 8764"/>
                <a:gd name="T53" fmla="*/ 15843 h 16348"/>
                <a:gd name="T54" fmla="*/ 3405 w 8764"/>
                <a:gd name="T55" fmla="*/ 16347 h 16348"/>
                <a:gd name="T56" fmla="*/ 3405 w 8764"/>
                <a:gd name="T57" fmla="*/ 16347 h 16348"/>
                <a:gd name="T58" fmla="*/ 2187 w 8764"/>
                <a:gd name="T59" fmla="*/ 15843 h 16348"/>
                <a:gd name="T60" fmla="*/ 1916 w 8764"/>
                <a:gd name="T61" fmla="*/ 15491 h 16348"/>
                <a:gd name="T62" fmla="*/ 1916 w 8764"/>
                <a:gd name="T63" fmla="*/ 15491 h 16348"/>
                <a:gd name="T64" fmla="*/ 551 w 8764"/>
                <a:gd name="T65" fmla="*/ 15615 h 16348"/>
                <a:gd name="T66" fmla="*/ 0 w 8764"/>
                <a:gd name="T67" fmla="*/ 11119 h 16348"/>
                <a:gd name="T68" fmla="*/ 551 w 8764"/>
                <a:gd name="T69" fmla="*/ 11119 h 16348"/>
                <a:gd name="T70" fmla="*/ 2710 w 8764"/>
                <a:gd name="T71" fmla="*/ 10223 h 16348"/>
                <a:gd name="T72" fmla="*/ 3605 w 8764"/>
                <a:gd name="T73" fmla="*/ 8067 h 16348"/>
                <a:gd name="T74" fmla="*/ 3605 w 8764"/>
                <a:gd name="T75" fmla="*/ 8067 h 16348"/>
                <a:gd name="T76" fmla="*/ 2710 w 8764"/>
                <a:gd name="T77" fmla="*/ 5909 h 16348"/>
                <a:gd name="T78" fmla="*/ 551 w 8764"/>
                <a:gd name="T79" fmla="*/ 5013 h 16348"/>
                <a:gd name="T80" fmla="*/ 0 w 8764"/>
                <a:gd name="T81" fmla="*/ 5013 h 16348"/>
                <a:gd name="T82" fmla="*/ 551 w 8764"/>
                <a:gd name="T83" fmla="*/ 517 h 16348"/>
                <a:gd name="T84" fmla="*/ 1880 w 8764"/>
                <a:gd name="T85" fmla="*/ 635 h 16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764" h="16348">
                  <a:moveTo>
                    <a:pt x="1880" y="635"/>
                  </a:moveTo>
                  <a:cubicBezTo>
                    <a:pt x="2205" y="236"/>
                    <a:pt x="2698" y="0"/>
                    <a:pt x="3215" y="0"/>
                  </a:cubicBezTo>
                  <a:lnTo>
                    <a:pt x="3215" y="0"/>
                  </a:lnTo>
                  <a:lnTo>
                    <a:pt x="3215" y="0"/>
                  </a:lnTo>
                  <a:cubicBezTo>
                    <a:pt x="4164" y="0"/>
                    <a:pt x="4936" y="772"/>
                    <a:pt x="4936" y="1721"/>
                  </a:cubicBezTo>
                  <a:lnTo>
                    <a:pt x="4936" y="1721"/>
                  </a:lnTo>
                  <a:lnTo>
                    <a:pt x="4936" y="1721"/>
                  </a:lnTo>
                  <a:cubicBezTo>
                    <a:pt x="4936" y="1786"/>
                    <a:pt x="4931" y="1852"/>
                    <a:pt x="4925" y="1916"/>
                  </a:cubicBezTo>
                  <a:lnTo>
                    <a:pt x="4925" y="1916"/>
                  </a:lnTo>
                  <a:lnTo>
                    <a:pt x="4925" y="1916"/>
                  </a:lnTo>
                  <a:cubicBezTo>
                    <a:pt x="5267" y="2160"/>
                    <a:pt x="5590" y="2434"/>
                    <a:pt x="5887" y="2731"/>
                  </a:cubicBezTo>
                  <a:lnTo>
                    <a:pt x="5887" y="2731"/>
                  </a:lnTo>
                  <a:lnTo>
                    <a:pt x="5887" y="2731"/>
                  </a:lnTo>
                  <a:cubicBezTo>
                    <a:pt x="6199" y="3042"/>
                    <a:pt x="6483" y="3383"/>
                    <a:pt x="6737" y="3745"/>
                  </a:cubicBezTo>
                  <a:lnTo>
                    <a:pt x="6737" y="3745"/>
                  </a:lnTo>
                  <a:lnTo>
                    <a:pt x="6737" y="3745"/>
                  </a:lnTo>
                  <a:cubicBezTo>
                    <a:pt x="6835" y="3728"/>
                    <a:pt x="6935" y="3719"/>
                    <a:pt x="7034" y="3719"/>
                  </a:cubicBezTo>
                  <a:lnTo>
                    <a:pt x="7034" y="3719"/>
                  </a:lnTo>
                  <a:lnTo>
                    <a:pt x="7034" y="3719"/>
                  </a:lnTo>
                  <a:cubicBezTo>
                    <a:pt x="7494" y="3719"/>
                    <a:pt x="7925" y="3898"/>
                    <a:pt x="8251" y="4223"/>
                  </a:cubicBezTo>
                  <a:lnTo>
                    <a:pt x="8251" y="4223"/>
                  </a:lnTo>
                  <a:lnTo>
                    <a:pt x="8251" y="4223"/>
                  </a:lnTo>
                  <a:cubicBezTo>
                    <a:pt x="8575" y="4548"/>
                    <a:pt x="8754" y="4980"/>
                    <a:pt x="8754" y="5439"/>
                  </a:cubicBezTo>
                  <a:lnTo>
                    <a:pt x="8754" y="5439"/>
                  </a:lnTo>
                  <a:lnTo>
                    <a:pt x="8754" y="5439"/>
                  </a:lnTo>
                  <a:cubicBezTo>
                    <a:pt x="8754" y="5899"/>
                    <a:pt x="8575" y="6332"/>
                    <a:pt x="8251" y="6656"/>
                  </a:cubicBezTo>
                  <a:lnTo>
                    <a:pt x="8251" y="6656"/>
                  </a:lnTo>
                  <a:lnTo>
                    <a:pt x="8251" y="6656"/>
                  </a:lnTo>
                  <a:cubicBezTo>
                    <a:pt x="8175" y="6732"/>
                    <a:pt x="8092" y="6801"/>
                    <a:pt x="8003" y="6861"/>
                  </a:cubicBezTo>
                  <a:lnTo>
                    <a:pt x="8003" y="6861"/>
                  </a:lnTo>
                  <a:lnTo>
                    <a:pt x="8003" y="6861"/>
                  </a:lnTo>
                  <a:cubicBezTo>
                    <a:pt x="8067" y="7259"/>
                    <a:pt x="8100" y="7664"/>
                    <a:pt x="8100" y="8067"/>
                  </a:cubicBezTo>
                  <a:lnTo>
                    <a:pt x="8100" y="8067"/>
                  </a:lnTo>
                  <a:lnTo>
                    <a:pt x="8100" y="8067"/>
                  </a:lnTo>
                  <a:cubicBezTo>
                    <a:pt x="8100" y="8478"/>
                    <a:pt x="8066" y="8893"/>
                    <a:pt x="7999" y="9299"/>
                  </a:cubicBezTo>
                  <a:lnTo>
                    <a:pt x="7999" y="9299"/>
                  </a:lnTo>
                  <a:lnTo>
                    <a:pt x="7999" y="9299"/>
                  </a:lnTo>
                  <a:cubicBezTo>
                    <a:pt x="8472" y="9619"/>
                    <a:pt x="8763" y="10158"/>
                    <a:pt x="8763" y="10728"/>
                  </a:cubicBezTo>
                  <a:lnTo>
                    <a:pt x="8763" y="10728"/>
                  </a:lnTo>
                  <a:lnTo>
                    <a:pt x="8763" y="10728"/>
                  </a:lnTo>
                  <a:cubicBezTo>
                    <a:pt x="8763" y="11677"/>
                    <a:pt x="7991" y="12449"/>
                    <a:pt x="7042" y="12449"/>
                  </a:cubicBezTo>
                  <a:lnTo>
                    <a:pt x="7042" y="12449"/>
                  </a:lnTo>
                  <a:lnTo>
                    <a:pt x="7042" y="12449"/>
                  </a:lnTo>
                  <a:cubicBezTo>
                    <a:pt x="6933" y="12449"/>
                    <a:pt x="6823" y="12439"/>
                    <a:pt x="6715" y="12418"/>
                  </a:cubicBezTo>
                  <a:lnTo>
                    <a:pt x="6715" y="12418"/>
                  </a:lnTo>
                  <a:lnTo>
                    <a:pt x="6715" y="12418"/>
                  </a:lnTo>
                  <a:cubicBezTo>
                    <a:pt x="6467" y="12768"/>
                    <a:pt x="6190" y="13099"/>
                    <a:pt x="5887" y="13401"/>
                  </a:cubicBezTo>
                  <a:lnTo>
                    <a:pt x="5887" y="13401"/>
                  </a:lnTo>
                  <a:lnTo>
                    <a:pt x="5887" y="13401"/>
                  </a:lnTo>
                  <a:cubicBezTo>
                    <a:pt x="5628" y="13661"/>
                    <a:pt x="5347" y="13903"/>
                    <a:pt x="5052" y="14123"/>
                  </a:cubicBezTo>
                  <a:lnTo>
                    <a:pt x="5052" y="14123"/>
                  </a:lnTo>
                  <a:lnTo>
                    <a:pt x="5052" y="14123"/>
                  </a:lnTo>
                  <a:cubicBezTo>
                    <a:pt x="5237" y="14725"/>
                    <a:pt x="5073" y="15391"/>
                    <a:pt x="4621" y="15843"/>
                  </a:cubicBezTo>
                  <a:lnTo>
                    <a:pt x="4621" y="15843"/>
                  </a:lnTo>
                  <a:lnTo>
                    <a:pt x="4621" y="15843"/>
                  </a:lnTo>
                  <a:cubicBezTo>
                    <a:pt x="4296" y="16168"/>
                    <a:pt x="3864" y="16347"/>
                    <a:pt x="3405" y="16347"/>
                  </a:cubicBezTo>
                  <a:lnTo>
                    <a:pt x="3405" y="16347"/>
                  </a:lnTo>
                  <a:lnTo>
                    <a:pt x="3405" y="16347"/>
                  </a:lnTo>
                  <a:cubicBezTo>
                    <a:pt x="2945" y="16347"/>
                    <a:pt x="2512" y="16168"/>
                    <a:pt x="2187" y="15843"/>
                  </a:cubicBezTo>
                  <a:lnTo>
                    <a:pt x="2187" y="15843"/>
                  </a:lnTo>
                  <a:lnTo>
                    <a:pt x="2187" y="15843"/>
                  </a:lnTo>
                  <a:cubicBezTo>
                    <a:pt x="2082" y="15738"/>
                    <a:pt x="1991" y="15619"/>
                    <a:pt x="1916" y="15491"/>
                  </a:cubicBezTo>
                  <a:lnTo>
                    <a:pt x="1916" y="15491"/>
                  </a:lnTo>
                  <a:lnTo>
                    <a:pt x="1916" y="15491"/>
                  </a:lnTo>
                  <a:cubicBezTo>
                    <a:pt x="1467" y="15574"/>
                    <a:pt x="1009" y="15615"/>
                    <a:pt x="551" y="15615"/>
                  </a:cubicBezTo>
                  <a:lnTo>
                    <a:pt x="551" y="15615"/>
                  </a:lnTo>
                  <a:lnTo>
                    <a:pt x="0" y="15615"/>
                  </a:lnTo>
                  <a:lnTo>
                    <a:pt x="0" y="11119"/>
                  </a:lnTo>
                  <a:lnTo>
                    <a:pt x="551" y="11119"/>
                  </a:lnTo>
                  <a:lnTo>
                    <a:pt x="551" y="11119"/>
                  </a:lnTo>
                  <a:cubicBezTo>
                    <a:pt x="1365" y="11119"/>
                    <a:pt x="2132" y="10801"/>
                    <a:pt x="2710" y="10223"/>
                  </a:cubicBezTo>
                  <a:lnTo>
                    <a:pt x="2710" y="10223"/>
                  </a:lnTo>
                  <a:lnTo>
                    <a:pt x="2710" y="10223"/>
                  </a:lnTo>
                  <a:cubicBezTo>
                    <a:pt x="3287" y="9646"/>
                    <a:pt x="3605" y="8880"/>
                    <a:pt x="3605" y="8067"/>
                  </a:cubicBezTo>
                  <a:lnTo>
                    <a:pt x="3605" y="8067"/>
                  </a:lnTo>
                  <a:lnTo>
                    <a:pt x="3605" y="8067"/>
                  </a:lnTo>
                  <a:cubicBezTo>
                    <a:pt x="3605" y="7253"/>
                    <a:pt x="3287" y="6486"/>
                    <a:pt x="2710" y="5909"/>
                  </a:cubicBezTo>
                  <a:lnTo>
                    <a:pt x="2710" y="5909"/>
                  </a:lnTo>
                  <a:lnTo>
                    <a:pt x="2710" y="5909"/>
                  </a:lnTo>
                  <a:cubicBezTo>
                    <a:pt x="2132" y="5331"/>
                    <a:pt x="1366" y="5013"/>
                    <a:pt x="551" y="5013"/>
                  </a:cubicBezTo>
                  <a:lnTo>
                    <a:pt x="551" y="5013"/>
                  </a:lnTo>
                  <a:lnTo>
                    <a:pt x="0" y="5013"/>
                  </a:lnTo>
                  <a:lnTo>
                    <a:pt x="0" y="517"/>
                  </a:lnTo>
                  <a:lnTo>
                    <a:pt x="551" y="517"/>
                  </a:lnTo>
                  <a:lnTo>
                    <a:pt x="551" y="517"/>
                  </a:lnTo>
                  <a:cubicBezTo>
                    <a:pt x="997" y="517"/>
                    <a:pt x="1443" y="556"/>
                    <a:pt x="1880" y="635"/>
                  </a:cubicBezTo>
                  <a:lnTo>
                    <a:pt x="1880" y="635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3" name="Oval 104">
              <a:extLst>
                <a:ext uri="{FF2B5EF4-FFF2-40B4-BE49-F238E27FC236}">
                  <a16:creationId xmlns:a16="http://schemas.microsoft.com/office/drawing/2014/main" id="{DDABDFB2-A318-9BFA-6130-85DD2A6DC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1730" y="2223871"/>
              <a:ext cx="2822492" cy="282338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4" name="Freeform 106">
              <a:extLst>
                <a:ext uri="{FF2B5EF4-FFF2-40B4-BE49-F238E27FC236}">
                  <a16:creationId xmlns:a16="http://schemas.microsoft.com/office/drawing/2014/main" id="{F4CC9347-A725-3A98-6F67-8228E77A5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5206" y="1160785"/>
              <a:ext cx="1812076" cy="9917"/>
            </a:xfrm>
            <a:custGeom>
              <a:avLst/>
              <a:gdLst>
                <a:gd name="connsiteX0" fmla="*/ 2999723 w 3040956"/>
                <a:gd name="connsiteY0" fmla="*/ 0 h 16642"/>
                <a:gd name="connsiteX1" fmla="*/ 3033869 w 3040956"/>
                <a:gd name="connsiteY1" fmla="*/ 0 h 16642"/>
                <a:gd name="connsiteX2" fmla="*/ 3040956 w 3040956"/>
                <a:gd name="connsiteY2" fmla="*/ 8321 h 16642"/>
                <a:gd name="connsiteX3" fmla="*/ 3033869 w 3040956"/>
                <a:gd name="connsiteY3" fmla="*/ 16642 h 16642"/>
                <a:gd name="connsiteX4" fmla="*/ 2999723 w 3040956"/>
                <a:gd name="connsiteY4" fmla="*/ 16642 h 16642"/>
                <a:gd name="connsiteX5" fmla="*/ 2992636 w 3040956"/>
                <a:gd name="connsiteY5" fmla="*/ 8321 h 16642"/>
                <a:gd name="connsiteX6" fmla="*/ 2999723 w 3040956"/>
                <a:gd name="connsiteY6" fmla="*/ 0 h 16642"/>
                <a:gd name="connsiteX7" fmla="*/ 2879294 w 3040956"/>
                <a:gd name="connsiteY7" fmla="*/ 0 h 16642"/>
                <a:gd name="connsiteX8" fmla="*/ 2912360 w 3040956"/>
                <a:gd name="connsiteY8" fmla="*/ 0 h 16642"/>
                <a:gd name="connsiteX9" fmla="*/ 2919991 w 3040956"/>
                <a:gd name="connsiteY9" fmla="*/ 8321 h 16642"/>
                <a:gd name="connsiteX10" fmla="*/ 2912360 w 3040956"/>
                <a:gd name="connsiteY10" fmla="*/ 16642 h 16642"/>
                <a:gd name="connsiteX11" fmla="*/ 2879294 w 3040956"/>
                <a:gd name="connsiteY11" fmla="*/ 16642 h 16642"/>
                <a:gd name="connsiteX12" fmla="*/ 2871663 w 3040956"/>
                <a:gd name="connsiteY12" fmla="*/ 8321 h 16642"/>
                <a:gd name="connsiteX13" fmla="*/ 2879294 w 3040956"/>
                <a:gd name="connsiteY13" fmla="*/ 0 h 16642"/>
                <a:gd name="connsiteX14" fmla="*/ 2758322 w 3040956"/>
                <a:gd name="connsiteY14" fmla="*/ 0 h 16642"/>
                <a:gd name="connsiteX15" fmla="*/ 2791388 w 3040956"/>
                <a:gd name="connsiteY15" fmla="*/ 0 h 16642"/>
                <a:gd name="connsiteX16" fmla="*/ 2799019 w 3040956"/>
                <a:gd name="connsiteY16" fmla="*/ 8321 h 16642"/>
                <a:gd name="connsiteX17" fmla="*/ 2791388 w 3040956"/>
                <a:gd name="connsiteY17" fmla="*/ 16642 h 16642"/>
                <a:gd name="connsiteX18" fmla="*/ 2758322 w 3040956"/>
                <a:gd name="connsiteY18" fmla="*/ 16642 h 16642"/>
                <a:gd name="connsiteX19" fmla="*/ 2750691 w 3040956"/>
                <a:gd name="connsiteY19" fmla="*/ 8321 h 16642"/>
                <a:gd name="connsiteX20" fmla="*/ 2758322 w 3040956"/>
                <a:gd name="connsiteY20" fmla="*/ 0 h 16642"/>
                <a:gd name="connsiteX21" fmla="*/ 2640227 w 3040956"/>
                <a:gd name="connsiteY21" fmla="*/ 0 h 16642"/>
                <a:gd name="connsiteX22" fmla="*/ 2673295 w 3040956"/>
                <a:gd name="connsiteY22" fmla="*/ 0 h 16642"/>
                <a:gd name="connsiteX23" fmla="*/ 2680926 w 3040956"/>
                <a:gd name="connsiteY23" fmla="*/ 8321 h 16642"/>
                <a:gd name="connsiteX24" fmla="*/ 2673295 w 3040956"/>
                <a:gd name="connsiteY24" fmla="*/ 16642 h 16642"/>
                <a:gd name="connsiteX25" fmla="*/ 2640227 w 3040956"/>
                <a:gd name="connsiteY25" fmla="*/ 16642 h 16642"/>
                <a:gd name="connsiteX26" fmla="*/ 2632596 w 3040956"/>
                <a:gd name="connsiteY26" fmla="*/ 8321 h 16642"/>
                <a:gd name="connsiteX27" fmla="*/ 2640227 w 3040956"/>
                <a:gd name="connsiteY27" fmla="*/ 0 h 16642"/>
                <a:gd name="connsiteX28" fmla="*/ 2518711 w 3040956"/>
                <a:gd name="connsiteY28" fmla="*/ 0 h 16642"/>
                <a:gd name="connsiteX29" fmla="*/ 2552859 w 3040956"/>
                <a:gd name="connsiteY29" fmla="*/ 0 h 16642"/>
                <a:gd name="connsiteX30" fmla="*/ 2559946 w 3040956"/>
                <a:gd name="connsiteY30" fmla="*/ 8321 h 16642"/>
                <a:gd name="connsiteX31" fmla="*/ 2552859 w 3040956"/>
                <a:gd name="connsiteY31" fmla="*/ 16642 h 16642"/>
                <a:gd name="connsiteX32" fmla="*/ 2518711 w 3040956"/>
                <a:gd name="connsiteY32" fmla="*/ 16642 h 16642"/>
                <a:gd name="connsiteX33" fmla="*/ 2511624 w 3040956"/>
                <a:gd name="connsiteY33" fmla="*/ 8321 h 16642"/>
                <a:gd name="connsiteX34" fmla="*/ 2518711 w 3040956"/>
                <a:gd name="connsiteY34" fmla="*/ 0 h 16642"/>
                <a:gd name="connsiteX35" fmla="*/ 2401509 w 3040956"/>
                <a:gd name="connsiteY35" fmla="*/ 0 h 16642"/>
                <a:gd name="connsiteX36" fmla="*/ 2436737 w 3040956"/>
                <a:gd name="connsiteY36" fmla="*/ 0 h 16642"/>
                <a:gd name="connsiteX37" fmla="*/ 2444713 w 3040956"/>
                <a:gd name="connsiteY37" fmla="*/ 8321 h 16642"/>
                <a:gd name="connsiteX38" fmla="*/ 2436737 w 3040956"/>
                <a:gd name="connsiteY38" fmla="*/ 16642 h 16642"/>
                <a:gd name="connsiteX39" fmla="*/ 2401509 w 3040956"/>
                <a:gd name="connsiteY39" fmla="*/ 16642 h 16642"/>
                <a:gd name="connsiteX40" fmla="*/ 2393533 w 3040956"/>
                <a:gd name="connsiteY40" fmla="*/ 8321 h 16642"/>
                <a:gd name="connsiteX41" fmla="*/ 2401509 w 3040956"/>
                <a:gd name="connsiteY41" fmla="*/ 0 h 16642"/>
                <a:gd name="connsiteX42" fmla="*/ 2280192 w 3040956"/>
                <a:gd name="connsiteY42" fmla="*/ 0 h 16642"/>
                <a:gd name="connsiteX43" fmla="*/ 2313894 w 3040956"/>
                <a:gd name="connsiteY43" fmla="*/ 0 h 16642"/>
                <a:gd name="connsiteX44" fmla="*/ 2320889 w 3040956"/>
                <a:gd name="connsiteY44" fmla="*/ 8321 h 16642"/>
                <a:gd name="connsiteX45" fmla="*/ 2313894 w 3040956"/>
                <a:gd name="connsiteY45" fmla="*/ 16642 h 16642"/>
                <a:gd name="connsiteX46" fmla="*/ 2280192 w 3040956"/>
                <a:gd name="connsiteY46" fmla="*/ 16642 h 16642"/>
                <a:gd name="connsiteX47" fmla="*/ 2272561 w 3040956"/>
                <a:gd name="connsiteY47" fmla="*/ 8321 h 16642"/>
                <a:gd name="connsiteX48" fmla="*/ 2280192 w 3040956"/>
                <a:gd name="connsiteY48" fmla="*/ 0 h 16642"/>
                <a:gd name="connsiteX49" fmla="*/ 2161553 w 3040956"/>
                <a:gd name="connsiteY49" fmla="*/ 0 h 16642"/>
                <a:gd name="connsiteX50" fmla="*/ 2195056 w 3040956"/>
                <a:gd name="connsiteY50" fmla="*/ 0 h 16642"/>
                <a:gd name="connsiteX51" fmla="*/ 2202788 w 3040956"/>
                <a:gd name="connsiteY51" fmla="*/ 8321 h 16642"/>
                <a:gd name="connsiteX52" fmla="*/ 2195056 w 3040956"/>
                <a:gd name="connsiteY52" fmla="*/ 16642 h 16642"/>
                <a:gd name="connsiteX53" fmla="*/ 2161553 w 3040956"/>
                <a:gd name="connsiteY53" fmla="*/ 16642 h 16642"/>
                <a:gd name="connsiteX54" fmla="*/ 2154466 w 3040956"/>
                <a:gd name="connsiteY54" fmla="*/ 8321 h 16642"/>
                <a:gd name="connsiteX55" fmla="*/ 2161553 w 3040956"/>
                <a:gd name="connsiteY55" fmla="*/ 0 h 16642"/>
                <a:gd name="connsiteX56" fmla="*/ 2041125 w 3040956"/>
                <a:gd name="connsiteY56" fmla="*/ 0 h 16642"/>
                <a:gd name="connsiteX57" fmla="*/ 2074193 w 3040956"/>
                <a:gd name="connsiteY57" fmla="*/ 0 h 16642"/>
                <a:gd name="connsiteX58" fmla="*/ 2081824 w 3040956"/>
                <a:gd name="connsiteY58" fmla="*/ 8321 h 16642"/>
                <a:gd name="connsiteX59" fmla="*/ 2074193 w 3040956"/>
                <a:gd name="connsiteY59" fmla="*/ 16642 h 16642"/>
                <a:gd name="connsiteX60" fmla="*/ 2041125 w 3040956"/>
                <a:gd name="connsiteY60" fmla="*/ 16642 h 16642"/>
                <a:gd name="connsiteX61" fmla="*/ 2033494 w 3040956"/>
                <a:gd name="connsiteY61" fmla="*/ 8321 h 16642"/>
                <a:gd name="connsiteX62" fmla="*/ 2041125 w 3040956"/>
                <a:gd name="connsiteY62" fmla="*/ 0 h 16642"/>
                <a:gd name="connsiteX63" fmla="*/ 1923034 w 3040956"/>
                <a:gd name="connsiteY63" fmla="*/ 0 h 16642"/>
                <a:gd name="connsiteX64" fmla="*/ 1956100 w 3040956"/>
                <a:gd name="connsiteY64" fmla="*/ 0 h 16642"/>
                <a:gd name="connsiteX65" fmla="*/ 1963731 w 3040956"/>
                <a:gd name="connsiteY65" fmla="*/ 8321 h 16642"/>
                <a:gd name="connsiteX66" fmla="*/ 1956100 w 3040956"/>
                <a:gd name="connsiteY66" fmla="*/ 16642 h 16642"/>
                <a:gd name="connsiteX67" fmla="*/ 1923034 w 3040956"/>
                <a:gd name="connsiteY67" fmla="*/ 16642 h 16642"/>
                <a:gd name="connsiteX68" fmla="*/ 1915403 w 3040956"/>
                <a:gd name="connsiteY68" fmla="*/ 8321 h 16642"/>
                <a:gd name="connsiteX69" fmla="*/ 1923034 w 3040956"/>
                <a:gd name="connsiteY69" fmla="*/ 0 h 16642"/>
                <a:gd name="connsiteX70" fmla="*/ 1802161 w 3040956"/>
                <a:gd name="connsiteY70" fmla="*/ 0 h 16642"/>
                <a:gd name="connsiteX71" fmla="*/ 1835663 w 3040956"/>
                <a:gd name="connsiteY71" fmla="*/ 0 h 16642"/>
                <a:gd name="connsiteX72" fmla="*/ 1842750 w 3040956"/>
                <a:gd name="connsiteY72" fmla="*/ 8321 h 16642"/>
                <a:gd name="connsiteX73" fmla="*/ 1835663 w 3040956"/>
                <a:gd name="connsiteY73" fmla="*/ 16642 h 16642"/>
                <a:gd name="connsiteX74" fmla="*/ 1802161 w 3040956"/>
                <a:gd name="connsiteY74" fmla="*/ 16642 h 16642"/>
                <a:gd name="connsiteX75" fmla="*/ 1794430 w 3040956"/>
                <a:gd name="connsiteY75" fmla="*/ 8321 h 16642"/>
                <a:gd name="connsiteX76" fmla="*/ 1802161 w 3040956"/>
                <a:gd name="connsiteY76" fmla="*/ 0 h 16642"/>
                <a:gd name="connsiteX77" fmla="*/ 1683967 w 3040956"/>
                <a:gd name="connsiteY77" fmla="*/ 0 h 16642"/>
                <a:gd name="connsiteX78" fmla="*/ 1717671 w 3040956"/>
                <a:gd name="connsiteY78" fmla="*/ 0 h 16642"/>
                <a:gd name="connsiteX79" fmla="*/ 1724666 w 3040956"/>
                <a:gd name="connsiteY79" fmla="*/ 8321 h 16642"/>
                <a:gd name="connsiteX80" fmla="*/ 1717671 w 3040956"/>
                <a:gd name="connsiteY80" fmla="*/ 16642 h 16642"/>
                <a:gd name="connsiteX81" fmla="*/ 1683967 w 3040956"/>
                <a:gd name="connsiteY81" fmla="*/ 16642 h 16642"/>
                <a:gd name="connsiteX82" fmla="*/ 1676336 w 3040956"/>
                <a:gd name="connsiteY82" fmla="*/ 8321 h 16642"/>
                <a:gd name="connsiteX83" fmla="*/ 1683967 w 3040956"/>
                <a:gd name="connsiteY83" fmla="*/ 0 h 16642"/>
                <a:gd name="connsiteX84" fmla="*/ 1563340 w 3040956"/>
                <a:gd name="connsiteY84" fmla="*/ 0 h 16642"/>
                <a:gd name="connsiteX85" fmla="*/ 1597903 w 3040956"/>
                <a:gd name="connsiteY85" fmla="*/ 0 h 16642"/>
                <a:gd name="connsiteX86" fmla="*/ 1606544 w 3040956"/>
                <a:gd name="connsiteY86" fmla="*/ 8321 h 16642"/>
                <a:gd name="connsiteX87" fmla="*/ 1597903 w 3040956"/>
                <a:gd name="connsiteY87" fmla="*/ 16642 h 16642"/>
                <a:gd name="connsiteX88" fmla="*/ 1563340 w 3040956"/>
                <a:gd name="connsiteY88" fmla="*/ 16642 h 16642"/>
                <a:gd name="connsiteX89" fmla="*/ 1555364 w 3040956"/>
                <a:gd name="connsiteY89" fmla="*/ 8321 h 16642"/>
                <a:gd name="connsiteX90" fmla="*/ 1563340 w 3040956"/>
                <a:gd name="connsiteY90" fmla="*/ 0 h 16642"/>
                <a:gd name="connsiteX91" fmla="*/ 1444904 w 3040956"/>
                <a:gd name="connsiteY91" fmla="*/ 0 h 16642"/>
                <a:gd name="connsiteX92" fmla="*/ 1478606 w 3040956"/>
                <a:gd name="connsiteY92" fmla="*/ 0 h 16642"/>
                <a:gd name="connsiteX93" fmla="*/ 1485601 w 3040956"/>
                <a:gd name="connsiteY93" fmla="*/ 8321 h 16642"/>
                <a:gd name="connsiteX94" fmla="*/ 1478606 w 3040956"/>
                <a:gd name="connsiteY94" fmla="*/ 16642 h 16642"/>
                <a:gd name="connsiteX95" fmla="*/ 1444904 w 3040956"/>
                <a:gd name="connsiteY95" fmla="*/ 16642 h 16642"/>
                <a:gd name="connsiteX96" fmla="*/ 1437273 w 3040956"/>
                <a:gd name="connsiteY96" fmla="*/ 8321 h 16642"/>
                <a:gd name="connsiteX97" fmla="*/ 1444904 w 3040956"/>
                <a:gd name="connsiteY97" fmla="*/ 0 h 16642"/>
                <a:gd name="connsiteX98" fmla="*/ 1323931 w 3040956"/>
                <a:gd name="connsiteY98" fmla="*/ 0 h 16642"/>
                <a:gd name="connsiteX99" fmla="*/ 1356997 w 3040956"/>
                <a:gd name="connsiteY99" fmla="*/ 0 h 16642"/>
                <a:gd name="connsiteX100" fmla="*/ 1364628 w 3040956"/>
                <a:gd name="connsiteY100" fmla="*/ 8321 h 16642"/>
                <a:gd name="connsiteX101" fmla="*/ 1356997 w 3040956"/>
                <a:gd name="connsiteY101" fmla="*/ 16642 h 16642"/>
                <a:gd name="connsiteX102" fmla="*/ 1323931 w 3040956"/>
                <a:gd name="connsiteY102" fmla="*/ 16642 h 16642"/>
                <a:gd name="connsiteX103" fmla="*/ 1316300 w 3040956"/>
                <a:gd name="connsiteY103" fmla="*/ 8321 h 16642"/>
                <a:gd name="connsiteX104" fmla="*/ 1323931 w 3040956"/>
                <a:gd name="connsiteY104" fmla="*/ 0 h 16642"/>
                <a:gd name="connsiteX105" fmla="*/ 1205837 w 3040956"/>
                <a:gd name="connsiteY105" fmla="*/ 0 h 16642"/>
                <a:gd name="connsiteX106" fmla="*/ 1238905 w 3040956"/>
                <a:gd name="connsiteY106" fmla="*/ 0 h 16642"/>
                <a:gd name="connsiteX107" fmla="*/ 1246536 w 3040956"/>
                <a:gd name="connsiteY107" fmla="*/ 8321 h 16642"/>
                <a:gd name="connsiteX108" fmla="*/ 1238905 w 3040956"/>
                <a:gd name="connsiteY108" fmla="*/ 16642 h 16642"/>
                <a:gd name="connsiteX109" fmla="*/ 1205837 w 3040956"/>
                <a:gd name="connsiteY109" fmla="*/ 16642 h 16642"/>
                <a:gd name="connsiteX110" fmla="*/ 1198206 w 3040956"/>
                <a:gd name="connsiteY110" fmla="*/ 8321 h 16642"/>
                <a:gd name="connsiteX111" fmla="*/ 1205837 w 3040956"/>
                <a:gd name="connsiteY111" fmla="*/ 0 h 16642"/>
                <a:gd name="connsiteX112" fmla="*/ 1084864 w 3040956"/>
                <a:gd name="connsiteY112" fmla="*/ 0 h 16642"/>
                <a:gd name="connsiteX113" fmla="*/ 1117932 w 3040956"/>
                <a:gd name="connsiteY113" fmla="*/ 0 h 16642"/>
                <a:gd name="connsiteX114" fmla="*/ 1125563 w 3040956"/>
                <a:gd name="connsiteY114" fmla="*/ 8321 h 16642"/>
                <a:gd name="connsiteX115" fmla="*/ 1117932 w 3040956"/>
                <a:gd name="connsiteY115" fmla="*/ 16642 h 16642"/>
                <a:gd name="connsiteX116" fmla="*/ 1084864 w 3040956"/>
                <a:gd name="connsiteY116" fmla="*/ 16642 h 16642"/>
                <a:gd name="connsiteX117" fmla="*/ 1077233 w 3040956"/>
                <a:gd name="connsiteY117" fmla="*/ 8321 h 16642"/>
                <a:gd name="connsiteX118" fmla="*/ 1084864 w 3040956"/>
                <a:gd name="connsiteY118" fmla="*/ 0 h 16642"/>
                <a:gd name="connsiteX119" fmla="*/ 966230 w 3040956"/>
                <a:gd name="connsiteY119" fmla="*/ 0 h 16642"/>
                <a:gd name="connsiteX120" fmla="*/ 1000376 w 3040956"/>
                <a:gd name="connsiteY120" fmla="*/ 0 h 16642"/>
                <a:gd name="connsiteX121" fmla="*/ 1007463 w 3040956"/>
                <a:gd name="connsiteY121" fmla="*/ 8321 h 16642"/>
                <a:gd name="connsiteX122" fmla="*/ 1000376 w 3040956"/>
                <a:gd name="connsiteY122" fmla="*/ 16642 h 16642"/>
                <a:gd name="connsiteX123" fmla="*/ 966230 w 3040956"/>
                <a:gd name="connsiteY123" fmla="*/ 16642 h 16642"/>
                <a:gd name="connsiteX124" fmla="*/ 959143 w 3040956"/>
                <a:gd name="connsiteY124" fmla="*/ 8321 h 16642"/>
                <a:gd name="connsiteX125" fmla="*/ 966230 w 3040956"/>
                <a:gd name="connsiteY125" fmla="*/ 0 h 16642"/>
                <a:gd name="connsiteX126" fmla="*/ 845801 w 3040956"/>
                <a:gd name="connsiteY126" fmla="*/ 0 h 16642"/>
                <a:gd name="connsiteX127" fmla="*/ 878867 w 3040956"/>
                <a:gd name="connsiteY127" fmla="*/ 0 h 16642"/>
                <a:gd name="connsiteX128" fmla="*/ 886498 w 3040956"/>
                <a:gd name="connsiteY128" fmla="*/ 8321 h 16642"/>
                <a:gd name="connsiteX129" fmla="*/ 878867 w 3040956"/>
                <a:gd name="connsiteY129" fmla="*/ 16642 h 16642"/>
                <a:gd name="connsiteX130" fmla="*/ 845801 w 3040956"/>
                <a:gd name="connsiteY130" fmla="*/ 16642 h 16642"/>
                <a:gd name="connsiteX131" fmla="*/ 838170 w 3040956"/>
                <a:gd name="connsiteY131" fmla="*/ 8321 h 16642"/>
                <a:gd name="connsiteX132" fmla="*/ 845801 w 3040956"/>
                <a:gd name="connsiteY132" fmla="*/ 0 h 16642"/>
                <a:gd name="connsiteX133" fmla="*/ 724828 w 3040956"/>
                <a:gd name="connsiteY133" fmla="*/ 0 h 16642"/>
                <a:gd name="connsiteX134" fmla="*/ 757894 w 3040956"/>
                <a:gd name="connsiteY134" fmla="*/ 0 h 16642"/>
                <a:gd name="connsiteX135" fmla="*/ 765525 w 3040956"/>
                <a:gd name="connsiteY135" fmla="*/ 8321 h 16642"/>
                <a:gd name="connsiteX136" fmla="*/ 757894 w 3040956"/>
                <a:gd name="connsiteY136" fmla="*/ 16642 h 16642"/>
                <a:gd name="connsiteX137" fmla="*/ 724828 w 3040956"/>
                <a:gd name="connsiteY137" fmla="*/ 16642 h 16642"/>
                <a:gd name="connsiteX138" fmla="*/ 717197 w 3040956"/>
                <a:gd name="connsiteY138" fmla="*/ 8321 h 16642"/>
                <a:gd name="connsiteX139" fmla="*/ 724828 w 3040956"/>
                <a:gd name="connsiteY139" fmla="*/ 0 h 16642"/>
                <a:gd name="connsiteX140" fmla="*/ 606734 w 3040956"/>
                <a:gd name="connsiteY140" fmla="*/ 0 h 16642"/>
                <a:gd name="connsiteX141" fmla="*/ 639802 w 3040956"/>
                <a:gd name="connsiteY141" fmla="*/ 0 h 16642"/>
                <a:gd name="connsiteX142" fmla="*/ 647433 w 3040956"/>
                <a:gd name="connsiteY142" fmla="*/ 8321 h 16642"/>
                <a:gd name="connsiteX143" fmla="*/ 639802 w 3040956"/>
                <a:gd name="connsiteY143" fmla="*/ 16642 h 16642"/>
                <a:gd name="connsiteX144" fmla="*/ 606734 w 3040956"/>
                <a:gd name="connsiteY144" fmla="*/ 16642 h 16642"/>
                <a:gd name="connsiteX145" fmla="*/ 599103 w 3040956"/>
                <a:gd name="connsiteY145" fmla="*/ 8321 h 16642"/>
                <a:gd name="connsiteX146" fmla="*/ 606734 w 3040956"/>
                <a:gd name="connsiteY146" fmla="*/ 0 h 16642"/>
                <a:gd name="connsiteX147" fmla="*/ 485761 w 3040956"/>
                <a:gd name="connsiteY147" fmla="*/ 0 h 16642"/>
                <a:gd name="connsiteX148" fmla="*/ 518829 w 3040956"/>
                <a:gd name="connsiteY148" fmla="*/ 0 h 16642"/>
                <a:gd name="connsiteX149" fmla="*/ 526460 w 3040956"/>
                <a:gd name="connsiteY149" fmla="*/ 8321 h 16642"/>
                <a:gd name="connsiteX150" fmla="*/ 518829 w 3040956"/>
                <a:gd name="connsiteY150" fmla="*/ 16642 h 16642"/>
                <a:gd name="connsiteX151" fmla="*/ 485761 w 3040956"/>
                <a:gd name="connsiteY151" fmla="*/ 16642 h 16642"/>
                <a:gd name="connsiteX152" fmla="*/ 478130 w 3040956"/>
                <a:gd name="connsiteY152" fmla="*/ 8321 h 16642"/>
                <a:gd name="connsiteX153" fmla="*/ 485761 w 3040956"/>
                <a:gd name="connsiteY153" fmla="*/ 0 h 16642"/>
                <a:gd name="connsiteX154" fmla="*/ 367671 w 3040956"/>
                <a:gd name="connsiteY154" fmla="*/ 0 h 16642"/>
                <a:gd name="connsiteX155" fmla="*/ 400737 w 3040956"/>
                <a:gd name="connsiteY155" fmla="*/ 0 h 16642"/>
                <a:gd name="connsiteX156" fmla="*/ 408368 w 3040956"/>
                <a:gd name="connsiteY156" fmla="*/ 8321 h 16642"/>
                <a:gd name="connsiteX157" fmla="*/ 400737 w 3040956"/>
                <a:gd name="connsiteY157" fmla="*/ 16642 h 16642"/>
                <a:gd name="connsiteX158" fmla="*/ 367671 w 3040956"/>
                <a:gd name="connsiteY158" fmla="*/ 16642 h 16642"/>
                <a:gd name="connsiteX159" fmla="*/ 360040 w 3040956"/>
                <a:gd name="connsiteY159" fmla="*/ 8321 h 16642"/>
                <a:gd name="connsiteX160" fmla="*/ 367671 w 3040956"/>
                <a:gd name="connsiteY160" fmla="*/ 0 h 16642"/>
                <a:gd name="connsiteX161" fmla="*/ 246698 w 3040956"/>
                <a:gd name="connsiteY161" fmla="*/ 0 h 16642"/>
                <a:gd name="connsiteX162" fmla="*/ 279764 w 3040956"/>
                <a:gd name="connsiteY162" fmla="*/ 0 h 16642"/>
                <a:gd name="connsiteX163" fmla="*/ 287395 w 3040956"/>
                <a:gd name="connsiteY163" fmla="*/ 8321 h 16642"/>
                <a:gd name="connsiteX164" fmla="*/ 279764 w 3040956"/>
                <a:gd name="connsiteY164" fmla="*/ 16642 h 16642"/>
                <a:gd name="connsiteX165" fmla="*/ 246698 w 3040956"/>
                <a:gd name="connsiteY165" fmla="*/ 16642 h 16642"/>
                <a:gd name="connsiteX166" fmla="*/ 239067 w 3040956"/>
                <a:gd name="connsiteY166" fmla="*/ 8321 h 16642"/>
                <a:gd name="connsiteX167" fmla="*/ 246698 w 3040956"/>
                <a:gd name="connsiteY167" fmla="*/ 0 h 16642"/>
                <a:gd name="connsiteX168" fmla="*/ 128604 w 3040956"/>
                <a:gd name="connsiteY168" fmla="*/ 0 h 16642"/>
                <a:gd name="connsiteX169" fmla="*/ 162308 w 3040956"/>
                <a:gd name="connsiteY169" fmla="*/ 0 h 16642"/>
                <a:gd name="connsiteX170" fmla="*/ 169303 w 3040956"/>
                <a:gd name="connsiteY170" fmla="*/ 8321 h 16642"/>
                <a:gd name="connsiteX171" fmla="*/ 162308 w 3040956"/>
                <a:gd name="connsiteY171" fmla="*/ 16642 h 16642"/>
                <a:gd name="connsiteX172" fmla="*/ 128604 w 3040956"/>
                <a:gd name="connsiteY172" fmla="*/ 16642 h 16642"/>
                <a:gd name="connsiteX173" fmla="*/ 120973 w 3040956"/>
                <a:gd name="connsiteY173" fmla="*/ 8321 h 16642"/>
                <a:gd name="connsiteX174" fmla="*/ 128604 w 3040956"/>
                <a:gd name="connsiteY174" fmla="*/ 0 h 16642"/>
                <a:gd name="connsiteX175" fmla="*/ 7631 w 3040956"/>
                <a:gd name="connsiteY175" fmla="*/ 0 h 16642"/>
                <a:gd name="connsiteX176" fmla="*/ 40699 w 3040956"/>
                <a:gd name="connsiteY176" fmla="*/ 0 h 16642"/>
                <a:gd name="connsiteX177" fmla="*/ 48330 w 3040956"/>
                <a:gd name="connsiteY177" fmla="*/ 8321 h 16642"/>
                <a:gd name="connsiteX178" fmla="*/ 40699 w 3040956"/>
                <a:gd name="connsiteY178" fmla="*/ 16642 h 16642"/>
                <a:gd name="connsiteX179" fmla="*/ 7631 w 3040956"/>
                <a:gd name="connsiteY179" fmla="*/ 16642 h 16642"/>
                <a:gd name="connsiteX180" fmla="*/ 0 w 3040956"/>
                <a:gd name="connsiteY180" fmla="*/ 8321 h 16642"/>
                <a:gd name="connsiteX181" fmla="*/ 7631 w 3040956"/>
                <a:gd name="connsiteY181" fmla="*/ 0 h 1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3040956" h="16642">
                  <a:moveTo>
                    <a:pt x="2999723" y="0"/>
                  </a:moveTo>
                  <a:lnTo>
                    <a:pt x="3033869" y="0"/>
                  </a:lnTo>
                  <a:cubicBezTo>
                    <a:pt x="3037734" y="0"/>
                    <a:pt x="3040956" y="3841"/>
                    <a:pt x="3040956" y="8321"/>
                  </a:cubicBezTo>
                  <a:cubicBezTo>
                    <a:pt x="3040956" y="12802"/>
                    <a:pt x="3037734" y="16642"/>
                    <a:pt x="3033869" y="16642"/>
                  </a:cubicBezTo>
                  <a:lnTo>
                    <a:pt x="2999723" y="16642"/>
                  </a:lnTo>
                  <a:cubicBezTo>
                    <a:pt x="2995857" y="16642"/>
                    <a:pt x="2992636" y="12802"/>
                    <a:pt x="2992636" y="8321"/>
                  </a:cubicBezTo>
                  <a:cubicBezTo>
                    <a:pt x="2992636" y="3841"/>
                    <a:pt x="2995857" y="0"/>
                    <a:pt x="2999723" y="0"/>
                  </a:cubicBezTo>
                  <a:close/>
                  <a:moveTo>
                    <a:pt x="2879294" y="0"/>
                  </a:moveTo>
                  <a:lnTo>
                    <a:pt x="2912360" y="0"/>
                  </a:lnTo>
                  <a:cubicBezTo>
                    <a:pt x="2916812" y="0"/>
                    <a:pt x="2919991" y="3841"/>
                    <a:pt x="2919991" y="8321"/>
                  </a:cubicBezTo>
                  <a:cubicBezTo>
                    <a:pt x="2919991" y="12802"/>
                    <a:pt x="2916812" y="16642"/>
                    <a:pt x="2912360" y="16642"/>
                  </a:cubicBezTo>
                  <a:lnTo>
                    <a:pt x="2879294" y="16642"/>
                  </a:lnTo>
                  <a:cubicBezTo>
                    <a:pt x="2875478" y="16642"/>
                    <a:pt x="2871663" y="12802"/>
                    <a:pt x="2871663" y="8321"/>
                  </a:cubicBezTo>
                  <a:cubicBezTo>
                    <a:pt x="2871663" y="3841"/>
                    <a:pt x="2875478" y="0"/>
                    <a:pt x="2879294" y="0"/>
                  </a:cubicBezTo>
                  <a:close/>
                  <a:moveTo>
                    <a:pt x="2758322" y="0"/>
                  </a:moveTo>
                  <a:lnTo>
                    <a:pt x="2791388" y="0"/>
                  </a:lnTo>
                  <a:cubicBezTo>
                    <a:pt x="2795204" y="0"/>
                    <a:pt x="2799019" y="3841"/>
                    <a:pt x="2799019" y="8321"/>
                  </a:cubicBezTo>
                  <a:cubicBezTo>
                    <a:pt x="2799019" y="12802"/>
                    <a:pt x="2795204" y="16642"/>
                    <a:pt x="2791388" y="16642"/>
                  </a:cubicBezTo>
                  <a:lnTo>
                    <a:pt x="2758322" y="16642"/>
                  </a:lnTo>
                  <a:cubicBezTo>
                    <a:pt x="2753870" y="16642"/>
                    <a:pt x="2750691" y="12802"/>
                    <a:pt x="2750691" y="8321"/>
                  </a:cubicBezTo>
                  <a:cubicBezTo>
                    <a:pt x="2750691" y="3841"/>
                    <a:pt x="2753870" y="0"/>
                    <a:pt x="2758322" y="0"/>
                  </a:cubicBezTo>
                  <a:close/>
                  <a:moveTo>
                    <a:pt x="2640227" y="0"/>
                  </a:moveTo>
                  <a:lnTo>
                    <a:pt x="2673295" y="0"/>
                  </a:lnTo>
                  <a:cubicBezTo>
                    <a:pt x="2677111" y="0"/>
                    <a:pt x="2680926" y="3841"/>
                    <a:pt x="2680926" y="8321"/>
                  </a:cubicBezTo>
                  <a:cubicBezTo>
                    <a:pt x="2680926" y="12802"/>
                    <a:pt x="2677111" y="16642"/>
                    <a:pt x="2673295" y="16642"/>
                  </a:cubicBezTo>
                  <a:lnTo>
                    <a:pt x="2640227" y="16642"/>
                  </a:lnTo>
                  <a:cubicBezTo>
                    <a:pt x="2635776" y="16642"/>
                    <a:pt x="2632596" y="12802"/>
                    <a:pt x="2632596" y="8321"/>
                  </a:cubicBezTo>
                  <a:cubicBezTo>
                    <a:pt x="2632596" y="3841"/>
                    <a:pt x="2635776" y="0"/>
                    <a:pt x="2640227" y="0"/>
                  </a:cubicBezTo>
                  <a:close/>
                  <a:moveTo>
                    <a:pt x="2518711" y="0"/>
                  </a:moveTo>
                  <a:lnTo>
                    <a:pt x="2552859" y="0"/>
                  </a:lnTo>
                  <a:cubicBezTo>
                    <a:pt x="2556724" y="0"/>
                    <a:pt x="2559946" y="3841"/>
                    <a:pt x="2559946" y="8321"/>
                  </a:cubicBezTo>
                  <a:cubicBezTo>
                    <a:pt x="2559946" y="12802"/>
                    <a:pt x="2556724" y="16642"/>
                    <a:pt x="2552859" y="16642"/>
                  </a:cubicBezTo>
                  <a:lnTo>
                    <a:pt x="2518711" y="16642"/>
                  </a:lnTo>
                  <a:cubicBezTo>
                    <a:pt x="2514845" y="16642"/>
                    <a:pt x="2511624" y="12802"/>
                    <a:pt x="2511624" y="8321"/>
                  </a:cubicBezTo>
                  <a:cubicBezTo>
                    <a:pt x="2511624" y="3841"/>
                    <a:pt x="2514845" y="0"/>
                    <a:pt x="2518711" y="0"/>
                  </a:cubicBezTo>
                  <a:close/>
                  <a:moveTo>
                    <a:pt x="2401509" y="0"/>
                  </a:moveTo>
                  <a:lnTo>
                    <a:pt x="2436737" y="0"/>
                  </a:lnTo>
                  <a:cubicBezTo>
                    <a:pt x="2440725" y="0"/>
                    <a:pt x="2444713" y="3841"/>
                    <a:pt x="2444713" y="8321"/>
                  </a:cubicBezTo>
                  <a:cubicBezTo>
                    <a:pt x="2444713" y="12802"/>
                    <a:pt x="2440725" y="16642"/>
                    <a:pt x="2436737" y="16642"/>
                  </a:cubicBezTo>
                  <a:lnTo>
                    <a:pt x="2401509" y="16642"/>
                  </a:lnTo>
                  <a:cubicBezTo>
                    <a:pt x="2397521" y="16642"/>
                    <a:pt x="2393533" y="12802"/>
                    <a:pt x="2393533" y="8321"/>
                  </a:cubicBezTo>
                  <a:cubicBezTo>
                    <a:pt x="2393533" y="3841"/>
                    <a:pt x="2397521" y="0"/>
                    <a:pt x="2401509" y="0"/>
                  </a:cubicBezTo>
                  <a:close/>
                  <a:moveTo>
                    <a:pt x="2280192" y="0"/>
                  </a:moveTo>
                  <a:lnTo>
                    <a:pt x="2313894" y="0"/>
                  </a:lnTo>
                  <a:cubicBezTo>
                    <a:pt x="2317710" y="0"/>
                    <a:pt x="2320889" y="3841"/>
                    <a:pt x="2320889" y="8321"/>
                  </a:cubicBezTo>
                  <a:cubicBezTo>
                    <a:pt x="2320889" y="12802"/>
                    <a:pt x="2317710" y="16642"/>
                    <a:pt x="2313894" y="16642"/>
                  </a:cubicBezTo>
                  <a:lnTo>
                    <a:pt x="2280192" y="16642"/>
                  </a:lnTo>
                  <a:cubicBezTo>
                    <a:pt x="2275740" y="16642"/>
                    <a:pt x="2272561" y="12802"/>
                    <a:pt x="2272561" y="8321"/>
                  </a:cubicBezTo>
                  <a:cubicBezTo>
                    <a:pt x="2272561" y="3841"/>
                    <a:pt x="2275740" y="0"/>
                    <a:pt x="2280192" y="0"/>
                  </a:cubicBezTo>
                  <a:close/>
                  <a:moveTo>
                    <a:pt x="2161553" y="0"/>
                  </a:moveTo>
                  <a:lnTo>
                    <a:pt x="2195056" y="0"/>
                  </a:lnTo>
                  <a:cubicBezTo>
                    <a:pt x="2199566" y="0"/>
                    <a:pt x="2202788" y="3841"/>
                    <a:pt x="2202788" y="8321"/>
                  </a:cubicBezTo>
                  <a:cubicBezTo>
                    <a:pt x="2202788" y="12802"/>
                    <a:pt x="2199566" y="16642"/>
                    <a:pt x="2195056" y="16642"/>
                  </a:cubicBezTo>
                  <a:lnTo>
                    <a:pt x="2161553" y="16642"/>
                  </a:lnTo>
                  <a:cubicBezTo>
                    <a:pt x="2157687" y="16642"/>
                    <a:pt x="2154466" y="12802"/>
                    <a:pt x="2154466" y="8321"/>
                  </a:cubicBezTo>
                  <a:cubicBezTo>
                    <a:pt x="2154466" y="3841"/>
                    <a:pt x="2157687" y="0"/>
                    <a:pt x="2161553" y="0"/>
                  </a:cubicBezTo>
                  <a:close/>
                  <a:moveTo>
                    <a:pt x="2041125" y="0"/>
                  </a:moveTo>
                  <a:lnTo>
                    <a:pt x="2074193" y="0"/>
                  </a:lnTo>
                  <a:cubicBezTo>
                    <a:pt x="2078644" y="0"/>
                    <a:pt x="2081824" y="3841"/>
                    <a:pt x="2081824" y="8321"/>
                  </a:cubicBezTo>
                  <a:cubicBezTo>
                    <a:pt x="2081824" y="12802"/>
                    <a:pt x="2078644" y="16642"/>
                    <a:pt x="2074193" y="16642"/>
                  </a:cubicBezTo>
                  <a:lnTo>
                    <a:pt x="2041125" y="16642"/>
                  </a:lnTo>
                  <a:cubicBezTo>
                    <a:pt x="2036674" y="16642"/>
                    <a:pt x="2033494" y="12802"/>
                    <a:pt x="2033494" y="8321"/>
                  </a:cubicBezTo>
                  <a:cubicBezTo>
                    <a:pt x="2033494" y="3841"/>
                    <a:pt x="2036674" y="0"/>
                    <a:pt x="2041125" y="0"/>
                  </a:cubicBezTo>
                  <a:close/>
                  <a:moveTo>
                    <a:pt x="1923034" y="0"/>
                  </a:moveTo>
                  <a:lnTo>
                    <a:pt x="1956100" y="0"/>
                  </a:lnTo>
                  <a:cubicBezTo>
                    <a:pt x="1960552" y="0"/>
                    <a:pt x="1963731" y="3841"/>
                    <a:pt x="1963731" y="8321"/>
                  </a:cubicBezTo>
                  <a:cubicBezTo>
                    <a:pt x="1963731" y="12802"/>
                    <a:pt x="1960552" y="16642"/>
                    <a:pt x="1956100" y="16642"/>
                  </a:cubicBezTo>
                  <a:lnTo>
                    <a:pt x="1923034" y="16642"/>
                  </a:lnTo>
                  <a:cubicBezTo>
                    <a:pt x="1918582" y="16642"/>
                    <a:pt x="1915403" y="12802"/>
                    <a:pt x="1915403" y="8321"/>
                  </a:cubicBezTo>
                  <a:cubicBezTo>
                    <a:pt x="1915403" y="3841"/>
                    <a:pt x="1918582" y="0"/>
                    <a:pt x="1923034" y="0"/>
                  </a:cubicBezTo>
                  <a:close/>
                  <a:moveTo>
                    <a:pt x="1802161" y="0"/>
                  </a:moveTo>
                  <a:lnTo>
                    <a:pt x="1835663" y="0"/>
                  </a:lnTo>
                  <a:cubicBezTo>
                    <a:pt x="1839528" y="0"/>
                    <a:pt x="1842750" y="3841"/>
                    <a:pt x="1842750" y="8321"/>
                  </a:cubicBezTo>
                  <a:cubicBezTo>
                    <a:pt x="1842750" y="12802"/>
                    <a:pt x="1839528" y="16642"/>
                    <a:pt x="1835663" y="16642"/>
                  </a:cubicBezTo>
                  <a:lnTo>
                    <a:pt x="1802161" y="16642"/>
                  </a:lnTo>
                  <a:cubicBezTo>
                    <a:pt x="1797651" y="16642"/>
                    <a:pt x="1794430" y="12802"/>
                    <a:pt x="1794430" y="8321"/>
                  </a:cubicBezTo>
                  <a:cubicBezTo>
                    <a:pt x="1794430" y="3841"/>
                    <a:pt x="1797651" y="0"/>
                    <a:pt x="1802161" y="0"/>
                  </a:cubicBezTo>
                  <a:close/>
                  <a:moveTo>
                    <a:pt x="1683967" y="0"/>
                  </a:moveTo>
                  <a:lnTo>
                    <a:pt x="1717671" y="0"/>
                  </a:lnTo>
                  <a:cubicBezTo>
                    <a:pt x="1721486" y="0"/>
                    <a:pt x="1724666" y="3841"/>
                    <a:pt x="1724666" y="8321"/>
                  </a:cubicBezTo>
                  <a:cubicBezTo>
                    <a:pt x="1724666" y="12802"/>
                    <a:pt x="1721486" y="16642"/>
                    <a:pt x="1717671" y="16642"/>
                  </a:cubicBezTo>
                  <a:lnTo>
                    <a:pt x="1683967" y="16642"/>
                  </a:lnTo>
                  <a:cubicBezTo>
                    <a:pt x="1680152" y="16642"/>
                    <a:pt x="1676336" y="12802"/>
                    <a:pt x="1676336" y="8321"/>
                  </a:cubicBezTo>
                  <a:cubicBezTo>
                    <a:pt x="1676336" y="3841"/>
                    <a:pt x="1680152" y="0"/>
                    <a:pt x="1683967" y="0"/>
                  </a:cubicBezTo>
                  <a:close/>
                  <a:moveTo>
                    <a:pt x="1563340" y="0"/>
                  </a:moveTo>
                  <a:lnTo>
                    <a:pt x="1597903" y="0"/>
                  </a:lnTo>
                  <a:cubicBezTo>
                    <a:pt x="1602556" y="0"/>
                    <a:pt x="1606544" y="3841"/>
                    <a:pt x="1606544" y="8321"/>
                  </a:cubicBezTo>
                  <a:cubicBezTo>
                    <a:pt x="1606544" y="12802"/>
                    <a:pt x="1602556" y="16642"/>
                    <a:pt x="1597903" y="16642"/>
                  </a:cubicBezTo>
                  <a:lnTo>
                    <a:pt x="1563340" y="16642"/>
                  </a:lnTo>
                  <a:cubicBezTo>
                    <a:pt x="1559352" y="16642"/>
                    <a:pt x="1555364" y="12802"/>
                    <a:pt x="1555364" y="8321"/>
                  </a:cubicBezTo>
                  <a:cubicBezTo>
                    <a:pt x="1555364" y="3841"/>
                    <a:pt x="1559352" y="0"/>
                    <a:pt x="1563340" y="0"/>
                  </a:cubicBezTo>
                  <a:close/>
                  <a:moveTo>
                    <a:pt x="1444904" y="0"/>
                  </a:moveTo>
                  <a:lnTo>
                    <a:pt x="1478606" y="0"/>
                  </a:lnTo>
                  <a:cubicBezTo>
                    <a:pt x="1482422" y="0"/>
                    <a:pt x="1485601" y="3841"/>
                    <a:pt x="1485601" y="8321"/>
                  </a:cubicBezTo>
                  <a:cubicBezTo>
                    <a:pt x="1485601" y="12802"/>
                    <a:pt x="1482422" y="16642"/>
                    <a:pt x="1478606" y="16642"/>
                  </a:cubicBezTo>
                  <a:lnTo>
                    <a:pt x="1444904" y="16642"/>
                  </a:lnTo>
                  <a:cubicBezTo>
                    <a:pt x="1440452" y="16642"/>
                    <a:pt x="1437273" y="12802"/>
                    <a:pt x="1437273" y="8321"/>
                  </a:cubicBezTo>
                  <a:cubicBezTo>
                    <a:pt x="1437273" y="3841"/>
                    <a:pt x="1440452" y="0"/>
                    <a:pt x="1444904" y="0"/>
                  </a:cubicBezTo>
                  <a:close/>
                  <a:moveTo>
                    <a:pt x="1323931" y="0"/>
                  </a:moveTo>
                  <a:lnTo>
                    <a:pt x="1356997" y="0"/>
                  </a:lnTo>
                  <a:cubicBezTo>
                    <a:pt x="1361449" y="0"/>
                    <a:pt x="1364628" y="3841"/>
                    <a:pt x="1364628" y="8321"/>
                  </a:cubicBezTo>
                  <a:cubicBezTo>
                    <a:pt x="1364628" y="12802"/>
                    <a:pt x="1361449" y="16642"/>
                    <a:pt x="1356997" y="16642"/>
                  </a:cubicBezTo>
                  <a:lnTo>
                    <a:pt x="1323931" y="16642"/>
                  </a:lnTo>
                  <a:cubicBezTo>
                    <a:pt x="1319479" y="16642"/>
                    <a:pt x="1316300" y="12802"/>
                    <a:pt x="1316300" y="8321"/>
                  </a:cubicBezTo>
                  <a:cubicBezTo>
                    <a:pt x="1316300" y="3841"/>
                    <a:pt x="1319479" y="0"/>
                    <a:pt x="1323931" y="0"/>
                  </a:cubicBezTo>
                  <a:close/>
                  <a:moveTo>
                    <a:pt x="1205837" y="0"/>
                  </a:moveTo>
                  <a:lnTo>
                    <a:pt x="1238905" y="0"/>
                  </a:lnTo>
                  <a:cubicBezTo>
                    <a:pt x="1243356" y="0"/>
                    <a:pt x="1246536" y="3841"/>
                    <a:pt x="1246536" y="8321"/>
                  </a:cubicBezTo>
                  <a:cubicBezTo>
                    <a:pt x="1246536" y="12802"/>
                    <a:pt x="1243356" y="16642"/>
                    <a:pt x="1238905" y="16642"/>
                  </a:cubicBezTo>
                  <a:lnTo>
                    <a:pt x="1205837" y="16642"/>
                  </a:lnTo>
                  <a:cubicBezTo>
                    <a:pt x="1201386" y="16642"/>
                    <a:pt x="1198206" y="12802"/>
                    <a:pt x="1198206" y="8321"/>
                  </a:cubicBezTo>
                  <a:cubicBezTo>
                    <a:pt x="1198206" y="3841"/>
                    <a:pt x="1201386" y="0"/>
                    <a:pt x="1205837" y="0"/>
                  </a:cubicBezTo>
                  <a:close/>
                  <a:moveTo>
                    <a:pt x="1084864" y="0"/>
                  </a:moveTo>
                  <a:lnTo>
                    <a:pt x="1117932" y="0"/>
                  </a:lnTo>
                  <a:cubicBezTo>
                    <a:pt x="1121748" y="0"/>
                    <a:pt x="1125563" y="3841"/>
                    <a:pt x="1125563" y="8321"/>
                  </a:cubicBezTo>
                  <a:cubicBezTo>
                    <a:pt x="1125563" y="12802"/>
                    <a:pt x="1121748" y="16642"/>
                    <a:pt x="1117932" y="16642"/>
                  </a:cubicBezTo>
                  <a:lnTo>
                    <a:pt x="1084864" y="16642"/>
                  </a:lnTo>
                  <a:cubicBezTo>
                    <a:pt x="1080413" y="16642"/>
                    <a:pt x="1077233" y="12802"/>
                    <a:pt x="1077233" y="8321"/>
                  </a:cubicBezTo>
                  <a:cubicBezTo>
                    <a:pt x="1077233" y="3841"/>
                    <a:pt x="1080413" y="0"/>
                    <a:pt x="1084864" y="0"/>
                  </a:cubicBezTo>
                  <a:close/>
                  <a:moveTo>
                    <a:pt x="966230" y="0"/>
                  </a:moveTo>
                  <a:lnTo>
                    <a:pt x="1000376" y="0"/>
                  </a:lnTo>
                  <a:cubicBezTo>
                    <a:pt x="1004241" y="0"/>
                    <a:pt x="1007463" y="3841"/>
                    <a:pt x="1007463" y="8321"/>
                  </a:cubicBezTo>
                  <a:cubicBezTo>
                    <a:pt x="1007463" y="12802"/>
                    <a:pt x="1004241" y="16642"/>
                    <a:pt x="1000376" y="16642"/>
                  </a:cubicBezTo>
                  <a:lnTo>
                    <a:pt x="966230" y="16642"/>
                  </a:lnTo>
                  <a:cubicBezTo>
                    <a:pt x="962364" y="16642"/>
                    <a:pt x="959143" y="12802"/>
                    <a:pt x="959143" y="8321"/>
                  </a:cubicBezTo>
                  <a:cubicBezTo>
                    <a:pt x="959143" y="3841"/>
                    <a:pt x="962364" y="0"/>
                    <a:pt x="966230" y="0"/>
                  </a:cubicBezTo>
                  <a:close/>
                  <a:moveTo>
                    <a:pt x="845801" y="0"/>
                  </a:moveTo>
                  <a:lnTo>
                    <a:pt x="878867" y="0"/>
                  </a:lnTo>
                  <a:cubicBezTo>
                    <a:pt x="883319" y="0"/>
                    <a:pt x="886498" y="3841"/>
                    <a:pt x="886498" y="8321"/>
                  </a:cubicBezTo>
                  <a:cubicBezTo>
                    <a:pt x="886498" y="12802"/>
                    <a:pt x="883319" y="16642"/>
                    <a:pt x="878867" y="16642"/>
                  </a:cubicBezTo>
                  <a:lnTo>
                    <a:pt x="845801" y="16642"/>
                  </a:lnTo>
                  <a:cubicBezTo>
                    <a:pt x="841985" y="16642"/>
                    <a:pt x="838170" y="12802"/>
                    <a:pt x="838170" y="8321"/>
                  </a:cubicBezTo>
                  <a:cubicBezTo>
                    <a:pt x="838170" y="3841"/>
                    <a:pt x="841985" y="0"/>
                    <a:pt x="845801" y="0"/>
                  </a:cubicBezTo>
                  <a:close/>
                  <a:moveTo>
                    <a:pt x="724828" y="0"/>
                  </a:moveTo>
                  <a:lnTo>
                    <a:pt x="757894" y="0"/>
                  </a:lnTo>
                  <a:cubicBezTo>
                    <a:pt x="762346" y="0"/>
                    <a:pt x="765525" y="3841"/>
                    <a:pt x="765525" y="8321"/>
                  </a:cubicBezTo>
                  <a:cubicBezTo>
                    <a:pt x="765525" y="12802"/>
                    <a:pt x="762346" y="16642"/>
                    <a:pt x="757894" y="16642"/>
                  </a:cubicBezTo>
                  <a:lnTo>
                    <a:pt x="724828" y="16642"/>
                  </a:lnTo>
                  <a:cubicBezTo>
                    <a:pt x="720376" y="16642"/>
                    <a:pt x="717197" y="12802"/>
                    <a:pt x="717197" y="8321"/>
                  </a:cubicBezTo>
                  <a:cubicBezTo>
                    <a:pt x="717197" y="3841"/>
                    <a:pt x="720376" y="0"/>
                    <a:pt x="724828" y="0"/>
                  </a:cubicBezTo>
                  <a:close/>
                  <a:moveTo>
                    <a:pt x="606734" y="0"/>
                  </a:moveTo>
                  <a:lnTo>
                    <a:pt x="639802" y="0"/>
                  </a:lnTo>
                  <a:cubicBezTo>
                    <a:pt x="644253" y="0"/>
                    <a:pt x="647433" y="3841"/>
                    <a:pt x="647433" y="8321"/>
                  </a:cubicBezTo>
                  <a:cubicBezTo>
                    <a:pt x="647433" y="12802"/>
                    <a:pt x="644253" y="16642"/>
                    <a:pt x="639802" y="16642"/>
                  </a:cubicBezTo>
                  <a:lnTo>
                    <a:pt x="606734" y="16642"/>
                  </a:lnTo>
                  <a:cubicBezTo>
                    <a:pt x="602283" y="16642"/>
                    <a:pt x="599103" y="12802"/>
                    <a:pt x="599103" y="8321"/>
                  </a:cubicBezTo>
                  <a:cubicBezTo>
                    <a:pt x="599103" y="3841"/>
                    <a:pt x="602283" y="0"/>
                    <a:pt x="606734" y="0"/>
                  </a:cubicBezTo>
                  <a:close/>
                  <a:moveTo>
                    <a:pt x="485761" y="0"/>
                  </a:moveTo>
                  <a:lnTo>
                    <a:pt x="518829" y="0"/>
                  </a:lnTo>
                  <a:cubicBezTo>
                    <a:pt x="523280" y="0"/>
                    <a:pt x="526460" y="3841"/>
                    <a:pt x="526460" y="8321"/>
                  </a:cubicBezTo>
                  <a:cubicBezTo>
                    <a:pt x="526460" y="12802"/>
                    <a:pt x="523280" y="16642"/>
                    <a:pt x="518829" y="16642"/>
                  </a:cubicBezTo>
                  <a:lnTo>
                    <a:pt x="485761" y="16642"/>
                  </a:lnTo>
                  <a:cubicBezTo>
                    <a:pt x="481310" y="16642"/>
                    <a:pt x="478130" y="12802"/>
                    <a:pt x="478130" y="8321"/>
                  </a:cubicBezTo>
                  <a:cubicBezTo>
                    <a:pt x="478130" y="3841"/>
                    <a:pt x="481310" y="0"/>
                    <a:pt x="485761" y="0"/>
                  </a:cubicBezTo>
                  <a:close/>
                  <a:moveTo>
                    <a:pt x="367671" y="0"/>
                  </a:moveTo>
                  <a:lnTo>
                    <a:pt x="400737" y="0"/>
                  </a:lnTo>
                  <a:cubicBezTo>
                    <a:pt x="404553" y="0"/>
                    <a:pt x="408368" y="3841"/>
                    <a:pt x="408368" y="8321"/>
                  </a:cubicBezTo>
                  <a:cubicBezTo>
                    <a:pt x="408368" y="12802"/>
                    <a:pt x="404553" y="16642"/>
                    <a:pt x="400737" y="16642"/>
                  </a:cubicBezTo>
                  <a:lnTo>
                    <a:pt x="367671" y="16642"/>
                  </a:lnTo>
                  <a:cubicBezTo>
                    <a:pt x="363219" y="16642"/>
                    <a:pt x="360040" y="12802"/>
                    <a:pt x="360040" y="8321"/>
                  </a:cubicBezTo>
                  <a:cubicBezTo>
                    <a:pt x="360040" y="3841"/>
                    <a:pt x="363219" y="0"/>
                    <a:pt x="367671" y="0"/>
                  </a:cubicBezTo>
                  <a:close/>
                  <a:moveTo>
                    <a:pt x="246698" y="0"/>
                  </a:moveTo>
                  <a:lnTo>
                    <a:pt x="279764" y="0"/>
                  </a:lnTo>
                  <a:cubicBezTo>
                    <a:pt x="283580" y="0"/>
                    <a:pt x="287395" y="3841"/>
                    <a:pt x="287395" y="8321"/>
                  </a:cubicBezTo>
                  <a:cubicBezTo>
                    <a:pt x="287395" y="12802"/>
                    <a:pt x="283580" y="16642"/>
                    <a:pt x="279764" y="16642"/>
                  </a:cubicBezTo>
                  <a:lnTo>
                    <a:pt x="246698" y="16642"/>
                  </a:lnTo>
                  <a:cubicBezTo>
                    <a:pt x="242246" y="16642"/>
                    <a:pt x="239067" y="12802"/>
                    <a:pt x="239067" y="8321"/>
                  </a:cubicBezTo>
                  <a:cubicBezTo>
                    <a:pt x="239067" y="3841"/>
                    <a:pt x="242246" y="0"/>
                    <a:pt x="246698" y="0"/>
                  </a:cubicBezTo>
                  <a:close/>
                  <a:moveTo>
                    <a:pt x="128604" y="0"/>
                  </a:moveTo>
                  <a:lnTo>
                    <a:pt x="162308" y="0"/>
                  </a:lnTo>
                  <a:cubicBezTo>
                    <a:pt x="166123" y="0"/>
                    <a:pt x="169303" y="3841"/>
                    <a:pt x="169303" y="8321"/>
                  </a:cubicBezTo>
                  <a:cubicBezTo>
                    <a:pt x="169303" y="12802"/>
                    <a:pt x="166123" y="16642"/>
                    <a:pt x="162308" y="16642"/>
                  </a:cubicBezTo>
                  <a:lnTo>
                    <a:pt x="128604" y="16642"/>
                  </a:lnTo>
                  <a:cubicBezTo>
                    <a:pt x="124789" y="16642"/>
                    <a:pt x="120973" y="12802"/>
                    <a:pt x="120973" y="8321"/>
                  </a:cubicBezTo>
                  <a:cubicBezTo>
                    <a:pt x="120973" y="3841"/>
                    <a:pt x="124789" y="0"/>
                    <a:pt x="128604" y="0"/>
                  </a:cubicBezTo>
                  <a:close/>
                  <a:moveTo>
                    <a:pt x="7631" y="0"/>
                  </a:moveTo>
                  <a:lnTo>
                    <a:pt x="40699" y="0"/>
                  </a:lnTo>
                  <a:cubicBezTo>
                    <a:pt x="45150" y="0"/>
                    <a:pt x="48330" y="3841"/>
                    <a:pt x="48330" y="8321"/>
                  </a:cubicBezTo>
                  <a:cubicBezTo>
                    <a:pt x="48330" y="12802"/>
                    <a:pt x="45150" y="16642"/>
                    <a:pt x="40699" y="16642"/>
                  </a:cubicBezTo>
                  <a:lnTo>
                    <a:pt x="7631" y="16642"/>
                  </a:lnTo>
                  <a:cubicBezTo>
                    <a:pt x="3816" y="16642"/>
                    <a:pt x="0" y="12802"/>
                    <a:pt x="0" y="8321"/>
                  </a:cubicBezTo>
                  <a:cubicBezTo>
                    <a:pt x="0" y="3841"/>
                    <a:pt x="3816" y="0"/>
                    <a:pt x="763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5" name="Freeform 28">
              <a:extLst>
                <a:ext uri="{FF2B5EF4-FFF2-40B4-BE49-F238E27FC236}">
                  <a16:creationId xmlns:a16="http://schemas.microsoft.com/office/drawing/2014/main" id="{510DDF85-47D8-844C-23C7-7BE9233884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705" y="1031869"/>
              <a:ext cx="267749" cy="267749"/>
            </a:xfrm>
            <a:custGeom>
              <a:avLst/>
              <a:gdLst>
                <a:gd name="T0" fmla="*/ 344 w 690"/>
                <a:gd name="T1" fmla="*/ 688 h 689"/>
                <a:gd name="T2" fmla="*/ 344 w 690"/>
                <a:gd name="T3" fmla="*/ 688 h 689"/>
                <a:gd name="T4" fmla="*/ 0 w 690"/>
                <a:gd name="T5" fmla="*/ 344 h 689"/>
                <a:gd name="T6" fmla="*/ 0 w 690"/>
                <a:gd name="T7" fmla="*/ 344 h 689"/>
                <a:gd name="T8" fmla="*/ 344 w 690"/>
                <a:gd name="T9" fmla="*/ 0 h 689"/>
                <a:gd name="T10" fmla="*/ 344 w 690"/>
                <a:gd name="T11" fmla="*/ 0 h 689"/>
                <a:gd name="T12" fmla="*/ 689 w 690"/>
                <a:gd name="T13" fmla="*/ 344 h 689"/>
                <a:gd name="T14" fmla="*/ 689 w 690"/>
                <a:gd name="T15" fmla="*/ 344 h 689"/>
                <a:gd name="T16" fmla="*/ 344 w 690"/>
                <a:gd name="T17" fmla="*/ 688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689">
                  <a:moveTo>
                    <a:pt x="344" y="688"/>
                  </a:moveTo>
                  <a:lnTo>
                    <a:pt x="344" y="688"/>
                  </a:lnTo>
                  <a:cubicBezTo>
                    <a:pt x="154" y="688"/>
                    <a:pt x="0" y="535"/>
                    <a:pt x="0" y="344"/>
                  </a:cubicBezTo>
                  <a:lnTo>
                    <a:pt x="0" y="344"/>
                  </a:lnTo>
                  <a:cubicBezTo>
                    <a:pt x="0" y="154"/>
                    <a:pt x="154" y="0"/>
                    <a:pt x="344" y="0"/>
                  </a:cubicBezTo>
                  <a:lnTo>
                    <a:pt x="344" y="0"/>
                  </a:lnTo>
                  <a:cubicBezTo>
                    <a:pt x="535" y="0"/>
                    <a:pt x="689" y="154"/>
                    <a:pt x="689" y="344"/>
                  </a:cubicBezTo>
                  <a:lnTo>
                    <a:pt x="689" y="344"/>
                  </a:lnTo>
                  <a:cubicBezTo>
                    <a:pt x="689" y="535"/>
                    <a:pt x="535" y="688"/>
                    <a:pt x="344" y="68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6" name="Freeform 29">
              <a:extLst>
                <a:ext uri="{FF2B5EF4-FFF2-40B4-BE49-F238E27FC236}">
                  <a16:creationId xmlns:a16="http://schemas.microsoft.com/office/drawing/2014/main" id="{D66D9192-9712-B93D-902C-C19013D24B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7182" y="1070487"/>
              <a:ext cx="190514" cy="190514"/>
            </a:xfrm>
            <a:custGeom>
              <a:avLst/>
              <a:gdLst>
                <a:gd name="T0" fmla="*/ 0 w 491"/>
                <a:gd name="T1" fmla="*/ 245 h 491"/>
                <a:gd name="T2" fmla="*/ 245 w 491"/>
                <a:gd name="T3" fmla="*/ 0 h 491"/>
                <a:gd name="T4" fmla="*/ 245 w 491"/>
                <a:gd name="T5" fmla="*/ 0 h 491"/>
                <a:gd name="T6" fmla="*/ 490 w 491"/>
                <a:gd name="T7" fmla="*/ 245 h 491"/>
                <a:gd name="T8" fmla="*/ 490 w 491"/>
                <a:gd name="T9" fmla="*/ 245 h 491"/>
                <a:gd name="T10" fmla="*/ 245 w 491"/>
                <a:gd name="T11" fmla="*/ 490 h 491"/>
                <a:gd name="T12" fmla="*/ 245 w 491"/>
                <a:gd name="T13" fmla="*/ 490 h 491"/>
                <a:gd name="T14" fmla="*/ 0 w 491"/>
                <a:gd name="T15" fmla="*/ 245 h 491"/>
                <a:gd name="T16" fmla="*/ 0 w 491"/>
                <a:gd name="T17" fmla="*/ 245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1" h="491">
                  <a:moveTo>
                    <a:pt x="0" y="245"/>
                  </a:moveTo>
                  <a:cubicBezTo>
                    <a:pt x="0" y="110"/>
                    <a:pt x="110" y="0"/>
                    <a:pt x="245" y="0"/>
                  </a:cubicBezTo>
                  <a:lnTo>
                    <a:pt x="245" y="0"/>
                  </a:lnTo>
                  <a:cubicBezTo>
                    <a:pt x="380" y="0"/>
                    <a:pt x="490" y="110"/>
                    <a:pt x="490" y="245"/>
                  </a:cubicBezTo>
                  <a:lnTo>
                    <a:pt x="490" y="245"/>
                  </a:lnTo>
                  <a:cubicBezTo>
                    <a:pt x="490" y="381"/>
                    <a:pt x="380" y="490"/>
                    <a:pt x="245" y="490"/>
                  </a:cubicBezTo>
                  <a:lnTo>
                    <a:pt x="245" y="490"/>
                  </a:lnTo>
                  <a:cubicBezTo>
                    <a:pt x="110" y="490"/>
                    <a:pt x="0" y="381"/>
                    <a:pt x="0" y="245"/>
                  </a:cubicBezTo>
                  <a:lnTo>
                    <a:pt x="0" y="24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7" name="Oval 105">
              <a:extLst>
                <a:ext uri="{FF2B5EF4-FFF2-40B4-BE49-F238E27FC236}">
                  <a16:creationId xmlns:a16="http://schemas.microsoft.com/office/drawing/2014/main" id="{5F6C9481-69FE-CEBA-4B70-B122716181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9305" y="2479606"/>
              <a:ext cx="2309181" cy="231191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8" name="Freeform 119">
              <a:extLst>
                <a:ext uri="{FF2B5EF4-FFF2-40B4-BE49-F238E27FC236}">
                  <a16:creationId xmlns:a16="http://schemas.microsoft.com/office/drawing/2014/main" id="{D7313F8E-CA66-ADA0-E7F9-FCC3AC5965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8198" y="2612965"/>
              <a:ext cx="1812076" cy="9917"/>
            </a:xfrm>
            <a:custGeom>
              <a:avLst/>
              <a:gdLst>
                <a:gd name="connsiteX0" fmla="*/ 2999723 w 3040956"/>
                <a:gd name="connsiteY0" fmla="*/ 0 h 16642"/>
                <a:gd name="connsiteX1" fmla="*/ 3033869 w 3040956"/>
                <a:gd name="connsiteY1" fmla="*/ 0 h 16642"/>
                <a:gd name="connsiteX2" fmla="*/ 3040956 w 3040956"/>
                <a:gd name="connsiteY2" fmla="*/ 8321 h 16642"/>
                <a:gd name="connsiteX3" fmla="*/ 3033869 w 3040956"/>
                <a:gd name="connsiteY3" fmla="*/ 16642 h 16642"/>
                <a:gd name="connsiteX4" fmla="*/ 2999723 w 3040956"/>
                <a:gd name="connsiteY4" fmla="*/ 16642 h 16642"/>
                <a:gd name="connsiteX5" fmla="*/ 2992636 w 3040956"/>
                <a:gd name="connsiteY5" fmla="*/ 8321 h 16642"/>
                <a:gd name="connsiteX6" fmla="*/ 2999723 w 3040956"/>
                <a:gd name="connsiteY6" fmla="*/ 0 h 16642"/>
                <a:gd name="connsiteX7" fmla="*/ 2879294 w 3040956"/>
                <a:gd name="connsiteY7" fmla="*/ 0 h 16642"/>
                <a:gd name="connsiteX8" fmla="*/ 2912360 w 3040956"/>
                <a:gd name="connsiteY8" fmla="*/ 0 h 16642"/>
                <a:gd name="connsiteX9" fmla="*/ 2919991 w 3040956"/>
                <a:gd name="connsiteY9" fmla="*/ 8321 h 16642"/>
                <a:gd name="connsiteX10" fmla="*/ 2912360 w 3040956"/>
                <a:gd name="connsiteY10" fmla="*/ 16642 h 16642"/>
                <a:gd name="connsiteX11" fmla="*/ 2879294 w 3040956"/>
                <a:gd name="connsiteY11" fmla="*/ 16642 h 16642"/>
                <a:gd name="connsiteX12" fmla="*/ 2871663 w 3040956"/>
                <a:gd name="connsiteY12" fmla="*/ 8321 h 16642"/>
                <a:gd name="connsiteX13" fmla="*/ 2879294 w 3040956"/>
                <a:gd name="connsiteY13" fmla="*/ 0 h 16642"/>
                <a:gd name="connsiteX14" fmla="*/ 2758322 w 3040956"/>
                <a:gd name="connsiteY14" fmla="*/ 0 h 16642"/>
                <a:gd name="connsiteX15" fmla="*/ 2791388 w 3040956"/>
                <a:gd name="connsiteY15" fmla="*/ 0 h 16642"/>
                <a:gd name="connsiteX16" fmla="*/ 2799019 w 3040956"/>
                <a:gd name="connsiteY16" fmla="*/ 8321 h 16642"/>
                <a:gd name="connsiteX17" fmla="*/ 2791388 w 3040956"/>
                <a:gd name="connsiteY17" fmla="*/ 16642 h 16642"/>
                <a:gd name="connsiteX18" fmla="*/ 2758322 w 3040956"/>
                <a:gd name="connsiteY18" fmla="*/ 16642 h 16642"/>
                <a:gd name="connsiteX19" fmla="*/ 2750691 w 3040956"/>
                <a:gd name="connsiteY19" fmla="*/ 8321 h 16642"/>
                <a:gd name="connsiteX20" fmla="*/ 2758322 w 3040956"/>
                <a:gd name="connsiteY20" fmla="*/ 0 h 16642"/>
                <a:gd name="connsiteX21" fmla="*/ 2640227 w 3040956"/>
                <a:gd name="connsiteY21" fmla="*/ 0 h 16642"/>
                <a:gd name="connsiteX22" fmla="*/ 2673295 w 3040956"/>
                <a:gd name="connsiteY22" fmla="*/ 0 h 16642"/>
                <a:gd name="connsiteX23" fmla="*/ 2680926 w 3040956"/>
                <a:gd name="connsiteY23" fmla="*/ 8321 h 16642"/>
                <a:gd name="connsiteX24" fmla="*/ 2673295 w 3040956"/>
                <a:gd name="connsiteY24" fmla="*/ 16642 h 16642"/>
                <a:gd name="connsiteX25" fmla="*/ 2640227 w 3040956"/>
                <a:gd name="connsiteY25" fmla="*/ 16642 h 16642"/>
                <a:gd name="connsiteX26" fmla="*/ 2632596 w 3040956"/>
                <a:gd name="connsiteY26" fmla="*/ 8321 h 16642"/>
                <a:gd name="connsiteX27" fmla="*/ 2640227 w 3040956"/>
                <a:gd name="connsiteY27" fmla="*/ 0 h 16642"/>
                <a:gd name="connsiteX28" fmla="*/ 2518711 w 3040956"/>
                <a:gd name="connsiteY28" fmla="*/ 0 h 16642"/>
                <a:gd name="connsiteX29" fmla="*/ 2552859 w 3040956"/>
                <a:gd name="connsiteY29" fmla="*/ 0 h 16642"/>
                <a:gd name="connsiteX30" fmla="*/ 2559946 w 3040956"/>
                <a:gd name="connsiteY30" fmla="*/ 8321 h 16642"/>
                <a:gd name="connsiteX31" fmla="*/ 2552859 w 3040956"/>
                <a:gd name="connsiteY31" fmla="*/ 16642 h 16642"/>
                <a:gd name="connsiteX32" fmla="*/ 2518711 w 3040956"/>
                <a:gd name="connsiteY32" fmla="*/ 16642 h 16642"/>
                <a:gd name="connsiteX33" fmla="*/ 2511624 w 3040956"/>
                <a:gd name="connsiteY33" fmla="*/ 8321 h 16642"/>
                <a:gd name="connsiteX34" fmla="*/ 2518711 w 3040956"/>
                <a:gd name="connsiteY34" fmla="*/ 0 h 16642"/>
                <a:gd name="connsiteX35" fmla="*/ 2401509 w 3040956"/>
                <a:gd name="connsiteY35" fmla="*/ 0 h 16642"/>
                <a:gd name="connsiteX36" fmla="*/ 2436737 w 3040956"/>
                <a:gd name="connsiteY36" fmla="*/ 0 h 16642"/>
                <a:gd name="connsiteX37" fmla="*/ 2444713 w 3040956"/>
                <a:gd name="connsiteY37" fmla="*/ 8321 h 16642"/>
                <a:gd name="connsiteX38" fmla="*/ 2436737 w 3040956"/>
                <a:gd name="connsiteY38" fmla="*/ 16642 h 16642"/>
                <a:gd name="connsiteX39" fmla="*/ 2401509 w 3040956"/>
                <a:gd name="connsiteY39" fmla="*/ 16642 h 16642"/>
                <a:gd name="connsiteX40" fmla="*/ 2393533 w 3040956"/>
                <a:gd name="connsiteY40" fmla="*/ 8321 h 16642"/>
                <a:gd name="connsiteX41" fmla="*/ 2401509 w 3040956"/>
                <a:gd name="connsiteY41" fmla="*/ 0 h 16642"/>
                <a:gd name="connsiteX42" fmla="*/ 2280192 w 3040956"/>
                <a:gd name="connsiteY42" fmla="*/ 0 h 16642"/>
                <a:gd name="connsiteX43" fmla="*/ 2313894 w 3040956"/>
                <a:gd name="connsiteY43" fmla="*/ 0 h 16642"/>
                <a:gd name="connsiteX44" fmla="*/ 2320889 w 3040956"/>
                <a:gd name="connsiteY44" fmla="*/ 8321 h 16642"/>
                <a:gd name="connsiteX45" fmla="*/ 2313894 w 3040956"/>
                <a:gd name="connsiteY45" fmla="*/ 16642 h 16642"/>
                <a:gd name="connsiteX46" fmla="*/ 2280192 w 3040956"/>
                <a:gd name="connsiteY46" fmla="*/ 16642 h 16642"/>
                <a:gd name="connsiteX47" fmla="*/ 2272561 w 3040956"/>
                <a:gd name="connsiteY47" fmla="*/ 8321 h 16642"/>
                <a:gd name="connsiteX48" fmla="*/ 2280192 w 3040956"/>
                <a:gd name="connsiteY48" fmla="*/ 0 h 16642"/>
                <a:gd name="connsiteX49" fmla="*/ 2161553 w 3040956"/>
                <a:gd name="connsiteY49" fmla="*/ 0 h 16642"/>
                <a:gd name="connsiteX50" fmla="*/ 2195056 w 3040956"/>
                <a:gd name="connsiteY50" fmla="*/ 0 h 16642"/>
                <a:gd name="connsiteX51" fmla="*/ 2202788 w 3040956"/>
                <a:gd name="connsiteY51" fmla="*/ 8321 h 16642"/>
                <a:gd name="connsiteX52" fmla="*/ 2195056 w 3040956"/>
                <a:gd name="connsiteY52" fmla="*/ 16642 h 16642"/>
                <a:gd name="connsiteX53" fmla="*/ 2161553 w 3040956"/>
                <a:gd name="connsiteY53" fmla="*/ 16642 h 16642"/>
                <a:gd name="connsiteX54" fmla="*/ 2154466 w 3040956"/>
                <a:gd name="connsiteY54" fmla="*/ 8321 h 16642"/>
                <a:gd name="connsiteX55" fmla="*/ 2161553 w 3040956"/>
                <a:gd name="connsiteY55" fmla="*/ 0 h 16642"/>
                <a:gd name="connsiteX56" fmla="*/ 2041125 w 3040956"/>
                <a:gd name="connsiteY56" fmla="*/ 0 h 16642"/>
                <a:gd name="connsiteX57" fmla="*/ 2074193 w 3040956"/>
                <a:gd name="connsiteY57" fmla="*/ 0 h 16642"/>
                <a:gd name="connsiteX58" fmla="*/ 2081824 w 3040956"/>
                <a:gd name="connsiteY58" fmla="*/ 8321 h 16642"/>
                <a:gd name="connsiteX59" fmla="*/ 2074193 w 3040956"/>
                <a:gd name="connsiteY59" fmla="*/ 16642 h 16642"/>
                <a:gd name="connsiteX60" fmla="*/ 2041125 w 3040956"/>
                <a:gd name="connsiteY60" fmla="*/ 16642 h 16642"/>
                <a:gd name="connsiteX61" fmla="*/ 2033494 w 3040956"/>
                <a:gd name="connsiteY61" fmla="*/ 8321 h 16642"/>
                <a:gd name="connsiteX62" fmla="*/ 2041125 w 3040956"/>
                <a:gd name="connsiteY62" fmla="*/ 0 h 16642"/>
                <a:gd name="connsiteX63" fmla="*/ 1923034 w 3040956"/>
                <a:gd name="connsiteY63" fmla="*/ 0 h 16642"/>
                <a:gd name="connsiteX64" fmla="*/ 1956100 w 3040956"/>
                <a:gd name="connsiteY64" fmla="*/ 0 h 16642"/>
                <a:gd name="connsiteX65" fmla="*/ 1963731 w 3040956"/>
                <a:gd name="connsiteY65" fmla="*/ 8321 h 16642"/>
                <a:gd name="connsiteX66" fmla="*/ 1956100 w 3040956"/>
                <a:gd name="connsiteY66" fmla="*/ 16642 h 16642"/>
                <a:gd name="connsiteX67" fmla="*/ 1923034 w 3040956"/>
                <a:gd name="connsiteY67" fmla="*/ 16642 h 16642"/>
                <a:gd name="connsiteX68" fmla="*/ 1915403 w 3040956"/>
                <a:gd name="connsiteY68" fmla="*/ 8321 h 16642"/>
                <a:gd name="connsiteX69" fmla="*/ 1923034 w 3040956"/>
                <a:gd name="connsiteY69" fmla="*/ 0 h 16642"/>
                <a:gd name="connsiteX70" fmla="*/ 1802161 w 3040956"/>
                <a:gd name="connsiteY70" fmla="*/ 0 h 16642"/>
                <a:gd name="connsiteX71" fmla="*/ 1835663 w 3040956"/>
                <a:gd name="connsiteY71" fmla="*/ 0 h 16642"/>
                <a:gd name="connsiteX72" fmla="*/ 1842750 w 3040956"/>
                <a:gd name="connsiteY72" fmla="*/ 8321 h 16642"/>
                <a:gd name="connsiteX73" fmla="*/ 1835663 w 3040956"/>
                <a:gd name="connsiteY73" fmla="*/ 16642 h 16642"/>
                <a:gd name="connsiteX74" fmla="*/ 1802161 w 3040956"/>
                <a:gd name="connsiteY74" fmla="*/ 16642 h 16642"/>
                <a:gd name="connsiteX75" fmla="*/ 1794430 w 3040956"/>
                <a:gd name="connsiteY75" fmla="*/ 8321 h 16642"/>
                <a:gd name="connsiteX76" fmla="*/ 1802161 w 3040956"/>
                <a:gd name="connsiteY76" fmla="*/ 0 h 16642"/>
                <a:gd name="connsiteX77" fmla="*/ 1683967 w 3040956"/>
                <a:gd name="connsiteY77" fmla="*/ 0 h 16642"/>
                <a:gd name="connsiteX78" fmla="*/ 1717671 w 3040956"/>
                <a:gd name="connsiteY78" fmla="*/ 0 h 16642"/>
                <a:gd name="connsiteX79" fmla="*/ 1724666 w 3040956"/>
                <a:gd name="connsiteY79" fmla="*/ 8321 h 16642"/>
                <a:gd name="connsiteX80" fmla="*/ 1717671 w 3040956"/>
                <a:gd name="connsiteY80" fmla="*/ 16642 h 16642"/>
                <a:gd name="connsiteX81" fmla="*/ 1683967 w 3040956"/>
                <a:gd name="connsiteY81" fmla="*/ 16642 h 16642"/>
                <a:gd name="connsiteX82" fmla="*/ 1676336 w 3040956"/>
                <a:gd name="connsiteY82" fmla="*/ 8321 h 16642"/>
                <a:gd name="connsiteX83" fmla="*/ 1683967 w 3040956"/>
                <a:gd name="connsiteY83" fmla="*/ 0 h 16642"/>
                <a:gd name="connsiteX84" fmla="*/ 1563340 w 3040956"/>
                <a:gd name="connsiteY84" fmla="*/ 0 h 16642"/>
                <a:gd name="connsiteX85" fmla="*/ 1597903 w 3040956"/>
                <a:gd name="connsiteY85" fmla="*/ 0 h 16642"/>
                <a:gd name="connsiteX86" fmla="*/ 1606544 w 3040956"/>
                <a:gd name="connsiteY86" fmla="*/ 8321 h 16642"/>
                <a:gd name="connsiteX87" fmla="*/ 1597903 w 3040956"/>
                <a:gd name="connsiteY87" fmla="*/ 16642 h 16642"/>
                <a:gd name="connsiteX88" fmla="*/ 1563340 w 3040956"/>
                <a:gd name="connsiteY88" fmla="*/ 16642 h 16642"/>
                <a:gd name="connsiteX89" fmla="*/ 1555364 w 3040956"/>
                <a:gd name="connsiteY89" fmla="*/ 8321 h 16642"/>
                <a:gd name="connsiteX90" fmla="*/ 1563340 w 3040956"/>
                <a:gd name="connsiteY90" fmla="*/ 0 h 16642"/>
                <a:gd name="connsiteX91" fmla="*/ 1444904 w 3040956"/>
                <a:gd name="connsiteY91" fmla="*/ 0 h 16642"/>
                <a:gd name="connsiteX92" fmla="*/ 1478606 w 3040956"/>
                <a:gd name="connsiteY92" fmla="*/ 0 h 16642"/>
                <a:gd name="connsiteX93" fmla="*/ 1485601 w 3040956"/>
                <a:gd name="connsiteY93" fmla="*/ 8321 h 16642"/>
                <a:gd name="connsiteX94" fmla="*/ 1478606 w 3040956"/>
                <a:gd name="connsiteY94" fmla="*/ 16642 h 16642"/>
                <a:gd name="connsiteX95" fmla="*/ 1444904 w 3040956"/>
                <a:gd name="connsiteY95" fmla="*/ 16642 h 16642"/>
                <a:gd name="connsiteX96" fmla="*/ 1437273 w 3040956"/>
                <a:gd name="connsiteY96" fmla="*/ 8321 h 16642"/>
                <a:gd name="connsiteX97" fmla="*/ 1444904 w 3040956"/>
                <a:gd name="connsiteY97" fmla="*/ 0 h 16642"/>
                <a:gd name="connsiteX98" fmla="*/ 1323931 w 3040956"/>
                <a:gd name="connsiteY98" fmla="*/ 0 h 16642"/>
                <a:gd name="connsiteX99" fmla="*/ 1356997 w 3040956"/>
                <a:gd name="connsiteY99" fmla="*/ 0 h 16642"/>
                <a:gd name="connsiteX100" fmla="*/ 1364628 w 3040956"/>
                <a:gd name="connsiteY100" fmla="*/ 8321 h 16642"/>
                <a:gd name="connsiteX101" fmla="*/ 1356997 w 3040956"/>
                <a:gd name="connsiteY101" fmla="*/ 16642 h 16642"/>
                <a:gd name="connsiteX102" fmla="*/ 1323931 w 3040956"/>
                <a:gd name="connsiteY102" fmla="*/ 16642 h 16642"/>
                <a:gd name="connsiteX103" fmla="*/ 1316300 w 3040956"/>
                <a:gd name="connsiteY103" fmla="*/ 8321 h 16642"/>
                <a:gd name="connsiteX104" fmla="*/ 1323931 w 3040956"/>
                <a:gd name="connsiteY104" fmla="*/ 0 h 16642"/>
                <a:gd name="connsiteX105" fmla="*/ 1205837 w 3040956"/>
                <a:gd name="connsiteY105" fmla="*/ 0 h 16642"/>
                <a:gd name="connsiteX106" fmla="*/ 1238905 w 3040956"/>
                <a:gd name="connsiteY106" fmla="*/ 0 h 16642"/>
                <a:gd name="connsiteX107" fmla="*/ 1246536 w 3040956"/>
                <a:gd name="connsiteY107" fmla="*/ 8321 h 16642"/>
                <a:gd name="connsiteX108" fmla="*/ 1238905 w 3040956"/>
                <a:gd name="connsiteY108" fmla="*/ 16642 h 16642"/>
                <a:gd name="connsiteX109" fmla="*/ 1205837 w 3040956"/>
                <a:gd name="connsiteY109" fmla="*/ 16642 h 16642"/>
                <a:gd name="connsiteX110" fmla="*/ 1198206 w 3040956"/>
                <a:gd name="connsiteY110" fmla="*/ 8321 h 16642"/>
                <a:gd name="connsiteX111" fmla="*/ 1205837 w 3040956"/>
                <a:gd name="connsiteY111" fmla="*/ 0 h 16642"/>
                <a:gd name="connsiteX112" fmla="*/ 1084864 w 3040956"/>
                <a:gd name="connsiteY112" fmla="*/ 0 h 16642"/>
                <a:gd name="connsiteX113" fmla="*/ 1117932 w 3040956"/>
                <a:gd name="connsiteY113" fmla="*/ 0 h 16642"/>
                <a:gd name="connsiteX114" fmla="*/ 1125563 w 3040956"/>
                <a:gd name="connsiteY114" fmla="*/ 8321 h 16642"/>
                <a:gd name="connsiteX115" fmla="*/ 1117932 w 3040956"/>
                <a:gd name="connsiteY115" fmla="*/ 16642 h 16642"/>
                <a:gd name="connsiteX116" fmla="*/ 1084864 w 3040956"/>
                <a:gd name="connsiteY116" fmla="*/ 16642 h 16642"/>
                <a:gd name="connsiteX117" fmla="*/ 1077233 w 3040956"/>
                <a:gd name="connsiteY117" fmla="*/ 8321 h 16642"/>
                <a:gd name="connsiteX118" fmla="*/ 1084864 w 3040956"/>
                <a:gd name="connsiteY118" fmla="*/ 0 h 16642"/>
                <a:gd name="connsiteX119" fmla="*/ 966230 w 3040956"/>
                <a:gd name="connsiteY119" fmla="*/ 0 h 16642"/>
                <a:gd name="connsiteX120" fmla="*/ 1000376 w 3040956"/>
                <a:gd name="connsiteY120" fmla="*/ 0 h 16642"/>
                <a:gd name="connsiteX121" fmla="*/ 1007463 w 3040956"/>
                <a:gd name="connsiteY121" fmla="*/ 8321 h 16642"/>
                <a:gd name="connsiteX122" fmla="*/ 1000376 w 3040956"/>
                <a:gd name="connsiteY122" fmla="*/ 16642 h 16642"/>
                <a:gd name="connsiteX123" fmla="*/ 966230 w 3040956"/>
                <a:gd name="connsiteY123" fmla="*/ 16642 h 16642"/>
                <a:gd name="connsiteX124" fmla="*/ 959143 w 3040956"/>
                <a:gd name="connsiteY124" fmla="*/ 8321 h 16642"/>
                <a:gd name="connsiteX125" fmla="*/ 966230 w 3040956"/>
                <a:gd name="connsiteY125" fmla="*/ 0 h 16642"/>
                <a:gd name="connsiteX126" fmla="*/ 845801 w 3040956"/>
                <a:gd name="connsiteY126" fmla="*/ 0 h 16642"/>
                <a:gd name="connsiteX127" fmla="*/ 878867 w 3040956"/>
                <a:gd name="connsiteY127" fmla="*/ 0 h 16642"/>
                <a:gd name="connsiteX128" fmla="*/ 886498 w 3040956"/>
                <a:gd name="connsiteY128" fmla="*/ 8321 h 16642"/>
                <a:gd name="connsiteX129" fmla="*/ 878867 w 3040956"/>
                <a:gd name="connsiteY129" fmla="*/ 16642 h 16642"/>
                <a:gd name="connsiteX130" fmla="*/ 845801 w 3040956"/>
                <a:gd name="connsiteY130" fmla="*/ 16642 h 16642"/>
                <a:gd name="connsiteX131" fmla="*/ 838170 w 3040956"/>
                <a:gd name="connsiteY131" fmla="*/ 8321 h 16642"/>
                <a:gd name="connsiteX132" fmla="*/ 845801 w 3040956"/>
                <a:gd name="connsiteY132" fmla="*/ 0 h 16642"/>
                <a:gd name="connsiteX133" fmla="*/ 724828 w 3040956"/>
                <a:gd name="connsiteY133" fmla="*/ 0 h 16642"/>
                <a:gd name="connsiteX134" fmla="*/ 757894 w 3040956"/>
                <a:gd name="connsiteY134" fmla="*/ 0 h 16642"/>
                <a:gd name="connsiteX135" fmla="*/ 765525 w 3040956"/>
                <a:gd name="connsiteY135" fmla="*/ 8321 h 16642"/>
                <a:gd name="connsiteX136" fmla="*/ 757894 w 3040956"/>
                <a:gd name="connsiteY136" fmla="*/ 16642 h 16642"/>
                <a:gd name="connsiteX137" fmla="*/ 724828 w 3040956"/>
                <a:gd name="connsiteY137" fmla="*/ 16642 h 16642"/>
                <a:gd name="connsiteX138" fmla="*/ 717197 w 3040956"/>
                <a:gd name="connsiteY138" fmla="*/ 8321 h 16642"/>
                <a:gd name="connsiteX139" fmla="*/ 724828 w 3040956"/>
                <a:gd name="connsiteY139" fmla="*/ 0 h 16642"/>
                <a:gd name="connsiteX140" fmla="*/ 606734 w 3040956"/>
                <a:gd name="connsiteY140" fmla="*/ 0 h 16642"/>
                <a:gd name="connsiteX141" fmla="*/ 639802 w 3040956"/>
                <a:gd name="connsiteY141" fmla="*/ 0 h 16642"/>
                <a:gd name="connsiteX142" fmla="*/ 647433 w 3040956"/>
                <a:gd name="connsiteY142" fmla="*/ 8321 h 16642"/>
                <a:gd name="connsiteX143" fmla="*/ 639802 w 3040956"/>
                <a:gd name="connsiteY143" fmla="*/ 16642 h 16642"/>
                <a:gd name="connsiteX144" fmla="*/ 606734 w 3040956"/>
                <a:gd name="connsiteY144" fmla="*/ 16642 h 16642"/>
                <a:gd name="connsiteX145" fmla="*/ 599103 w 3040956"/>
                <a:gd name="connsiteY145" fmla="*/ 8321 h 16642"/>
                <a:gd name="connsiteX146" fmla="*/ 606734 w 3040956"/>
                <a:gd name="connsiteY146" fmla="*/ 0 h 16642"/>
                <a:gd name="connsiteX147" fmla="*/ 485761 w 3040956"/>
                <a:gd name="connsiteY147" fmla="*/ 0 h 16642"/>
                <a:gd name="connsiteX148" fmla="*/ 518829 w 3040956"/>
                <a:gd name="connsiteY148" fmla="*/ 0 h 16642"/>
                <a:gd name="connsiteX149" fmla="*/ 526460 w 3040956"/>
                <a:gd name="connsiteY149" fmla="*/ 8321 h 16642"/>
                <a:gd name="connsiteX150" fmla="*/ 518829 w 3040956"/>
                <a:gd name="connsiteY150" fmla="*/ 16642 h 16642"/>
                <a:gd name="connsiteX151" fmla="*/ 485761 w 3040956"/>
                <a:gd name="connsiteY151" fmla="*/ 16642 h 16642"/>
                <a:gd name="connsiteX152" fmla="*/ 478130 w 3040956"/>
                <a:gd name="connsiteY152" fmla="*/ 8321 h 16642"/>
                <a:gd name="connsiteX153" fmla="*/ 485761 w 3040956"/>
                <a:gd name="connsiteY153" fmla="*/ 0 h 16642"/>
                <a:gd name="connsiteX154" fmla="*/ 367671 w 3040956"/>
                <a:gd name="connsiteY154" fmla="*/ 0 h 16642"/>
                <a:gd name="connsiteX155" fmla="*/ 400737 w 3040956"/>
                <a:gd name="connsiteY155" fmla="*/ 0 h 16642"/>
                <a:gd name="connsiteX156" fmla="*/ 408368 w 3040956"/>
                <a:gd name="connsiteY156" fmla="*/ 8321 h 16642"/>
                <a:gd name="connsiteX157" fmla="*/ 400737 w 3040956"/>
                <a:gd name="connsiteY157" fmla="*/ 16642 h 16642"/>
                <a:gd name="connsiteX158" fmla="*/ 367671 w 3040956"/>
                <a:gd name="connsiteY158" fmla="*/ 16642 h 16642"/>
                <a:gd name="connsiteX159" fmla="*/ 360040 w 3040956"/>
                <a:gd name="connsiteY159" fmla="*/ 8321 h 16642"/>
                <a:gd name="connsiteX160" fmla="*/ 367671 w 3040956"/>
                <a:gd name="connsiteY160" fmla="*/ 0 h 16642"/>
                <a:gd name="connsiteX161" fmla="*/ 246698 w 3040956"/>
                <a:gd name="connsiteY161" fmla="*/ 0 h 16642"/>
                <a:gd name="connsiteX162" fmla="*/ 279764 w 3040956"/>
                <a:gd name="connsiteY162" fmla="*/ 0 h 16642"/>
                <a:gd name="connsiteX163" fmla="*/ 287395 w 3040956"/>
                <a:gd name="connsiteY163" fmla="*/ 8321 h 16642"/>
                <a:gd name="connsiteX164" fmla="*/ 279764 w 3040956"/>
                <a:gd name="connsiteY164" fmla="*/ 16642 h 16642"/>
                <a:gd name="connsiteX165" fmla="*/ 246698 w 3040956"/>
                <a:gd name="connsiteY165" fmla="*/ 16642 h 16642"/>
                <a:gd name="connsiteX166" fmla="*/ 239067 w 3040956"/>
                <a:gd name="connsiteY166" fmla="*/ 8321 h 16642"/>
                <a:gd name="connsiteX167" fmla="*/ 246698 w 3040956"/>
                <a:gd name="connsiteY167" fmla="*/ 0 h 16642"/>
                <a:gd name="connsiteX168" fmla="*/ 128604 w 3040956"/>
                <a:gd name="connsiteY168" fmla="*/ 0 h 16642"/>
                <a:gd name="connsiteX169" fmla="*/ 162308 w 3040956"/>
                <a:gd name="connsiteY169" fmla="*/ 0 h 16642"/>
                <a:gd name="connsiteX170" fmla="*/ 169303 w 3040956"/>
                <a:gd name="connsiteY170" fmla="*/ 8321 h 16642"/>
                <a:gd name="connsiteX171" fmla="*/ 162308 w 3040956"/>
                <a:gd name="connsiteY171" fmla="*/ 16642 h 16642"/>
                <a:gd name="connsiteX172" fmla="*/ 128604 w 3040956"/>
                <a:gd name="connsiteY172" fmla="*/ 16642 h 16642"/>
                <a:gd name="connsiteX173" fmla="*/ 120973 w 3040956"/>
                <a:gd name="connsiteY173" fmla="*/ 8321 h 16642"/>
                <a:gd name="connsiteX174" fmla="*/ 128604 w 3040956"/>
                <a:gd name="connsiteY174" fmla="*/ 0 h 16642"/>
                <a:gd name="connsiteX175" fmla="*/ 7631 w 3040956"/>
                <a:gd name="connsiteY175" fmla="*/ 0 h 16642"/>
                <a:gd name="connsiteX176" fmla="*/ 40699 w 3040956"/>
                <a:gd name="connsiteY176" fmla="*/ 0 h 16642"/>
                <a:gd name="connsiteX177" fmla="*/ 48330 w 3040956"/>
                <a:gd name="connsiteY177" fmla="*/ 8321 h 16642"/>
                <a:gd name="connsiteX178" fmla="*/ 40699 w 3040956"/>
                <a:gd name="connsiteY178" fmla="*/ 16642 h 16642"/>
                <a:gd name="connsiteX179" fmla="*/ 7631 w 3040956"/>
                <a:gd name="connsiteY179" fmla="*/ 16642 h 16642"/>
                <a:gd name="connsiteX180" fmla="*/ 0 w 3040956"/>
                <a:gd name="connsiteY180" fmla="*/ 8321 h 16642"/>
                <a:gd name="connsiteX181" fmla="*/ 7631 w 3040956"/>
                <a:gd name="connsiteY181" fmla="*/ 0 h 1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3040956" h="16642">
                  <a:moveTo>
                    <a:pt x="2999723" y="0"/>
                  </a:moveTo>
                  <a:lnTo>
                    <a:pt x="3033869" y="0"/>
                  </a:lnTo>
                  <a:cubicBezTo>
                    <a:pt x="3037734" y="0"/>
                    <a:pt x="3040956" y="3841"/>
                    <a:pt x="3040956" y="8321"/>
                  </a:cubicBezTo>
                  <a:cubicBezTo>
                    <a:pt x="3040956" y="12802"/>
                    <a:pt x="3037734" y="16642"/>
                    <a:pt x="3033869" y="16642"/>
                  </a:cubicBezTo>
                  <a:lnTo>
                    <a:pt x="2999723" y="16642"/>
                  </a:lnTo>
                  <a:cubicBezTo>
                    <a:pt x="2995857" y="16642"/>
                    <a:pt x="2992636" y="12802"/>
                    <a:pt x="2992636" y="8321"/>
                  </a:cubicBezTo>
                  <a:cubicBezTo>
                    <a:pt x="2992636" y="3841"/>
                    <a:pt x="2995857" y="0"/>
                    <a:pt x="2999723" y="0"/>
                  </a:cubicBezTo>
                  <a:close/>
                  <a:moveTo>
                    <a:pt x="2879294" y="0"/>
                  </a:moveTo>
                  <a:lnTo>
                    <a:pt x="2912360" y="0"/>
                  </a:lnTo>
                  <a:cubicBezTo>
                    <a:pt x="2916812" y="0"/>
                    <a:pt x="2919991" y="3841"/>
                    <a:pt x="2919991" y="8321"/>
                  </a:cubicBezTo>
                  <a:cubicBezTo>
                    <a:pt x="2919991" y="12802"/>
                    <a:pt x="2916812" y="16642"/>
                    <a:pt x="2912360" y="16642"/>
                  </a:cubicBezTo>
                  <a:lnTo>
                    <a:pt x="2879294" y="16642"/>
                  </a:lnTo>
                  <a:cubicBezTo>
                    <a:pt x="2875478" y="16642"/>
                    <a:pt x="2871663" y="12802"/>
                    <a:pt x="2871663" y="8321"/>
                  </a:cubicBezTo>
                  <a:cubicBezTo>
                    <a:pt x="2871663" y="3841"/>
                    <a:pt x="2875478" y="0"/>
                    <a:pt x="2879294" y="0"/>
                  </a:cubicBezTo>
                  <a:close/>
                  <a:moveTo>
                    <a:pt x="2758322" y="0"/>
                  </a:moveTo>
                  <a:lnTo>
                    <a:pt x="2791388" y="0"/>
                  </a:lnTo>
                  <a:cubicBezTo>
                    <a:pt x="2795204" y="0"/>
                    <a:pt x="2799019" y="3841"/>
                    <a:pt x="2799019" y="8321"/>
                  </a:cubicBezTo>
                  <a:cubicBezTo>
                    <a:pt x="2799019" y="12802"/>
                    <a:pt x="2795204" y="16642"/>
                    <a:pt x="2791388" y="16642"/>
                  </a:cubicBezTo>
                  <a:lnTo>
                    <a:pt x="2758322" y="16642"/>
                  </a:lnTo>
                  <a:cubicBezTo>
                    <a:pt x="2753870" y="16642"/>
                    <a:pt x="2750691" y="12802"/>
                    <a:pt x="2750691" y="8321"/>
                  </a:cubicBezTo>
                  <a:cubicBezTo>
                    <a:pt x="2750691" y="3841"/>
                    <a:pt x="2753870" y="0"/>
                    <a:pt x="2758322" y="0"/>
                  </a:cubicBezTo>
                  <a:close/>
                  <a:moveTo>
                    <a:pt x="2640227" y="0"/>
                  </a:moveTo>
                  <a:lnTo>
                    <a:pt x="2673295" y="0"/>
                  </a:lnTo>
                  <a:cubicBezTo>
                    <a:pt x="2677111" y="0"/>
                    <a:pt x="2680926" y="3841"/>
                    <a:pt x="2680926" y="8321"/>
                  </a:cubicBezTo>
                  <a:cubicBezTo>
                    <a:pt x="2680926" y="12802"/>
                    <a:pt x="2677111" y="16642"/>
                    <a:pt x="2673295" y="16642"/>
                  </a:cubicBezTo>
                  <a:lnTo>
                    <a:pt x="2640227" y="16642"/>
                  </a:lnTo>
                  <a:cubicBezTo>
                    <a:pt x="2635776" y="16642"/>
                    <a:pt x="2632596" y="12802"/>
                    <a:pt x="2632596" y="8321"/>
                  </a:cubicBezTo>
                  <a:cubicBezTo>
                    <a:pt x="2632596" y="3841"/>
                    <a:pt x="2635776" y="0"/>
                    <a:pt x="2640227" y="0"/>
                  </a:cubicBezTo>
                  <a:close/>
                  <a:moveTo>
                    <a:pt x="2518711" y="0"/>
                  </a:moveTo>
                  <a:lnTo>
                    <a:pt x="2552859" y="0"/>
                  </a:lnTo>
                  <a:cubicBezTo>
                    <a:pt x="2556724" y="0"/>
                    <a:pt x="2559946" y="3841"/>
                    <a:pt x="2559946" y="8321"/>
                  </a:cubicBezTo>
                  <a:cubicBezTo>
                    <a:pt x="2559946" y="12802"/>
                    <a:pt x="2556724" y="16642"/>
                    <a:pt x="2552859" y="16642"/>
                  </a:cubicBezTo>
                  <a:lnTo>
                    <a:pt x="2518711" y="16642"/>
                  </a:lnTo>
                  <a:cubicBezTo>
                    <a:pt x="2514845" y="16642"/>
                    <a:pt x="2511624" y="12802"/>
                    <a:pt x="2511624" y="8321"/>
                  </a:cubicBezTo>
                  <a:cubicBezTo>
                    <a:pt x="2511624" y="3841"/>
                    <a:pt x="2514845" y="0"/>
                    <a:pt x="2518711" y="0"/>
                  </a:cubicBezTo>
                  <a:close/>
                  <a:moveTo>
                    <a:pt x="2401509" y="0"/>
                  </a:moveTo>
                  <a:lnTo>
                    <a:pt x="2436737" y="0"/>
                  </a:lnTo>
                  <a:cubicBezTo>
                    <a:pt x="2440725" y="0"/>
                    <a:pt x="2444713" y="3841"/>
                    <a:pt x="2444713" y="8321"/>
                  </a:cubicBezTo>
                  <a:cubicBezTo>
                    <a:pt x="2444713" y="12802"/>
                    <a:pt x="2440725" y="16642"/>
                    <a:pt x="2436737" y="16642"/>
                  </a:cubicBezTo>
                  <a:lnTo>
                    <a:pt x="2401509" y="16642"/>
                  </a:lnTo>
                  <a:cubicBezTo>
                    <a:pt x="2397521" y="16642"/>
                    <a:pt x="2393533" y="12802"/>
                    <a:pt x="2393533" y="8321"/>
                  </a:cubicBezTo>
                  <a:cubicBezTo>
                    <a:pt x="2393533" y="3841"/>
                    <a:pt x="2397521" y="0"/>
                    <a:pt x="2401509" y="0"/>
                  </a:cubicBezTo>
                  <a:close/>
                  <a:moveTo>
                    <a:pt x="2280192" y="0"/>
                  </a:moveTo>
                  <a:lnTo>
                    <a:pt x="2313894" y="0"/>
                  </a:lnTo>
                  <a:cubicBezTo>
                    <a:pt x="2317710" y="0"/>
                    <a:pt x="2320889" y="3841"/>
                    <a:pt x="2320889" y="8321"/>
                  </a:cubicBezTo>
                  <a:cubicBezTo>
                    <a:pt x="2320889" y="12802"/>
                    <a:pt x="2317710" y="16642"/>
                    <a:pt x="2313894" y="16642"/>
                  </a:cubicBezTo>
                  <a:lnTo>
                    <a:pt x="2280192" y="16642"/>
                  </a:lnTo>
                  <a:cubicBezTo>
                    <a:pt x="2275740" y="16642"/>
                    <a:pt x="2272561" y="12802"/>
                    <a:pt x="2272561" y="8321"/>
                  </a:cubicBezTo>
                  <a:cubicBezTo>
                    <a:pt x="2272561" y="3841"/>
                    <a:pt x="2275740" y="0"/>
                    <a:pt x="2280192" y="0"/>
                  </a:cubicBezTo>
                  <a:close/>
                  <a:moveTo>
                    <a:pt x="2161553" y="0"/>
                  </a:moveTo>
                  <a:lnTo>
                    <a:pt x="2195056" y="0"/>
                  </a:lnTo>
                  <a:cubicBezTo>
                    <a:pt x="2199566" y="0"/>
                    <a:pt x="2202788" y="3841"/>
                    <a:pt x="2202788" y="8321"/>
                  </a:cubicBezTo>
                  <a:cubicBezTo>
                    <a:pt x="2202788" y="12802"/>
                    <a:pt x="2199566" y="16642"/>
                    <a:pt x="2195056" y="16642"/>
                  </a:cubicBezTo>
                  <a:lnTo>
                    <a:pt x="2161553" y="16642"/>
                  </a:lnTo>
                  <a:cubicBezTo>
                    <a:pt x="2157687" y="16642"/>
                    <a:pt x="2154466" y="12802"/>
                    <a:pt x="2154466" y="8321"/>
                  </a:cubicBezTo>
                  <a:cubicBezTo>
                    <a:pt x="2154466" y="3841"/>
                    <a:pt x="2157687" y="0"/>
                    <a:pt x="2161553" y="0"/>
                  </a:cubicBezTo>
                  <a:close/>
                  <a:moveTo>
                    <a:pt x="2041125" y="0"/>
                  </a:moveTo>
                  <a:lnTo>
                    <a:pt x="2074193" y="0"/>
                  </a:lnTo>
                  <a:cubicBezTo>
                    <a:pt x="2078644" y="0"/>
                    <a:pt x="2081824" y="3841"/>
                    <a:pt x="2081824" y="8321"/>
                  </a:cubicBezTo>
                  <a:cubicBezTo>
                    <a:pt x="2081824" y="12802"/>
                    <a:pt x="2078644" y="16642"/>
                    <a:pt x="2074193" y="16642"/>
                  </a:cubicBezTo>
                  <a:lnTo>
                    <a:pt x="2041125" y="16642"/>
                  </a:lnTo>
                  <a:cubicBezTo>
                    <a:pt x="2036674" y="16642"/>
                    <a:pt x="2033494" y="12802"/>
                    <a:pt x="2033494" y="8321"/>
                  </a:cubicBezTo>
                  <a:cubicBezTo>
                    <a:pt x="2033494" y="3841"/>
                    <a:pt x="2036674" y="0"/>
                    <a:pt x="2041125" y="0"/>
                  </a:cubicBezTo>
                  <a:close/>
                  <a:moveTo>
                    <a:pt x="1923034" y="0"/>
                  </a:moveTo>
                  <a:lnTo>
                    <a:pt x="1956100" y="0"/>
                  </a:lnTo>
                  <a:cubicBezTo>
                    <a:pt x="1960552" y="0"/>
                    <a:pt x="1963731" y="3841"/>
                    <a:pt x="1963731" y="8321"/>
                  </a:cubicBezTo>
                  <a:cubicBezTo>
                    <a:pt x="1963731" y="12802"/>
                    <a:pt x="1960552" y="16642"/>
                    <a:pt x="1956100" y="16642"/>
                  </a:cubicBezTo>
                  <a:lnTo>
                    <a:pt x="1923034" y="16642"/>
                  </a:lnTo>
                  <a:cubicBezTo>
                    <a:pt x="1918582" y="16642"/>
                    <a:pt x="1915403" y="12802"/>
                    <a:pt x="1915403" y="8321"/>
                  </a:cubicBezTo>
                  <a:cubicBezTo>
                    <a:pt x="1915403" y="3841"/>
                    <a:pt x="1918582" y="0"/>
                    <a:pt x="1923034" y="0"/>
                  </a:cubicBezTo>
                  <a:close/>
                  <a:moveTo>
                    <a:pt x="1802161" y="0"/>
                  </a:moveTo>
                  <a:lnTo>
                    <a:pt x="1835663" y="0"/>
                  </a:lnTo>
                  <a:cubicBezTo>
                    <a:pt x="1839528" y="0"/>
                    <a:pt x="1842750" y="3841"/>
                    <a:pt x="1842750" y="8321"/>
                  </a:cubicBezTo>
                  <a:cubicBezTo>
                    <a:pt x="1842750" y="12802"/>
                    <a:pt x="1839528" y="16642"/>
                    <a:pt x="1835663" y="16642"/>
                  </a:cubicBezTo>
                  <a:lnTo>
                    <a:pt x="1802161" y="16642"/>
                  </a:lnTo>
                  <a:cubicBezTo>
                    <a:pt x="1797651" y="16642"/>
                    <a:pt x="1794430" y="12802"/>
                    <a:pt x="1794430" y="8321"/>
                  </a:cubicBezTo>
                  <a:cubicBezTo>
                    <a:pt x="1794430" y="3841"/>
                    <a:pt x="1797651" y="0"/>
                    <a:pt x="1802161" y="0"/>
                  </a:cubicBezTo>
                  <a:close/>
                  <a:moveTo>
                    <a:pt x="1683967" y="0"/>
                  </a:moveTo>
                  <a:lnTo>
                    <a:pt x="1717671" y="0"/>
                  </a:lnTo>
                  <a:cubicBezTo>
                    <a:pt x="1721486" y="0"/>
                    <a:pt x="1724666" y="3841"/>
                    <a:pt x="1724666" y="8321"/>
                  </a:cubicBezTo>
                  <a:cubicBezTo>
                    <a:pt x="1724666" y="12802"/>
                    <a:pt x="1721486" y="16642"/>
                    <a:pt x="1717671" y="16642"/>
                  </a:cubicBezTo>
                  <a:lnTo>
                    <a:pt x="1683967" y="16642"/>
                  </a:lnTo>
                  <a:cubicBezTo>
                    <a:pt x="1680152" y="16642"/>
                    <a:pt x="1676336" y="12802"/>
                    <a:pt x="1676336" y="8321"/>
                  </a:cubicBezTo>
                  <a:cubicBezTo>
                    <a:pt x="1676336" y="3841"/>
                    <a:pt x="1680152" y="0"/>
                    <a:pt x="1683967" y="0"/>
                  </a:cubicBezTo>
                  <a:close/>
                  <a:moveTo>
                    <a:pt x="1563340" y="0"/>
                  </a:moveTo>
                  <a:lnTo>
                    <a:pt x="1597903" y="0"/>
                  </a:lnTo>
                  <a:cubicBezTo>
                    <a:pt x="1602556" y="0"/>
                    <a:pt x="1606544" y="3841"/>
                    <a:pt x="1606544" y="8321"/>
                  </a:cubicBezTo>
                  <a:cubicBezTo>
                    <a:pt x="1606544" y="12802"/>
                    <a:pt x="1602556" y="16642"/>
                    <a:pt x="1597903" y="16642"/>
                  </a:cubicBezTo>
                  <a:lnTo>
                    <a:pt x="1563340" y="16642"/>
                  </a:lnTo>
                  <a:cubicBezTo>
                    <a:pt x="1559352" y="16642"/>
                    <a:pt x="1555364" y="12802"/>
                    <a:pt x="1555364" y="8321"/>
                  </a:cubicBezTo>
                  <a:cubicBezTo>
                    <a:pt x="1555364" y="3841"/>
                    <a:pt x="1559352" y="0"/>
                    <a:pt x="1563340" y="0"/>
                  </a:cubicBezTo>
                  <a:close/>
                  <a:moveTo>
                    <a:pt x="1444904" y="0"/>
                  </a:moveTo>
                  <a:lnTo>
                    <a:pt x="1478606" y="0"/>
                  </a:lnTo>
                  <a:cubicBezTo>
                    <a:pt x="1482422" y="0"/>
                    <a:pt x="1485601" y="3841"/>
                    <a:pt x="1485601" y="8321"/>
                  </a:cubicBezTo>
                  <a:cubicBezTo>
                    <a:pt x="1485601" y="12802"/>
                    <a:pt x="1482422" y="16642"/>
                    <a:pt x="1478606" y="16642"/>
                  </a:cubicBezTo>
                  <a:lnTo>
                    <a:pt x="1444904" y="16642"/>
                  </a:lnTo>
                  <a:cubicBezTo>
                    <a:pt x="1440452" y="16642"/>
                    <a:pt x="1437273" y="12802"/>
                    <a:pt x="1437273" y="8321"/>
                  </a:cubicBezTo>
                  <a:cubicBezTo>
                    <a:pt x="1437273" y="3841"/>
                    <a:pt x="1440452" y="0"/>
                    <a:pt x="1444904" y="0"/>
                  </a:cubicBezTo>
                  <a:close/>
                  <a:moveTo>
                    <a:pt x="1323931" y="0"/>
                  </a:moveTo>
                  <a:lnTo>
                    <a:pt x="1356997" y="0"/>
                  </a:lnTo>
                  <a:cubicBezTo>
                    <a:pt x="1361449" y="0"/>
                    <a:pt x="1364628" y="3841"/>
                    <a:pt x="1364628" y="8321"/>
                  </a:cubicBezTo>
                  <a:cubicBezTo>
                    <a:pt x="1364628" y="12802"/>
                    <a:pt x="1361449" y="16642"/>
                    <a:pt x="1356997" y="16642"/>
                  </a:cubicBezTo>
                  <a:lnTo>
                    <a:pt x="1323931" y="16642"/>
                  </a:lnTo>
                  <a:cubicBezTo>
                    <a:pt x="1319479" y="16642"/>
                    <a:pt x="1316300" y="12802"/>
                    <a:pt x="1316300" y="8321"/>
                  </a:cubicBezTo>
                  <a:cubicBezTo>
                    <a:pt x="1316300" y="3841"/>
                    <a:pt x="1319479" y="0"/>
                    <a:pt x="1323931" y="0"/>
                  </a:cubicBezTo>
                  <a:close/>
                  <a:moveTo>
                    <a:pt x="1205837" y="0"/>
                  </a:moveTo>
                  <a:lnTo>
                    <a:pt x="1238905" y="0"/>
                  </a:lnTo>
                  <a:cubicBezTo>
                    <a:pt x="1243356" y="0"/>
                    <a:pt x="1246536" y="3841"/>
                    <a:pt x="1246536" y="8321"/>
                  </a:cubicBezTo>
                  <a:cubicBezTo>
                    <a:pt x="1246536" y="12802"/>
                    <a:pt x="1243356" y="16642"/>
                    <a:pt x="1238905" y="16642"/>
                  </a:cubicBezTo>
                  <a:lnTo>
                    <a:pt x="1205837" y="16642"/>
                  </a:lnTo>
                  <a:cubicBezTo>
                    <a:pt x="1201386" y="16642"/>
                    <a:pt x="1198206" y="12802"/>
                    <a:pt x="1198206" y="8321"/>
                  </a:cubicBezTo>
                  <a:cubicBezTo>
                    <a:pt x="1198206" y="3841"/>
                    <a:pt x="1201386" y="0"/>
                    <a:pt x="1205837" y="0"/>
                  </a:cubicBezTo>
                  <a:close/>
                  <a:moveTo>
                    <a:pt x="1084864" y="0"/>
                  </a:moveTo>
                  <a:lnTo>
                    <a:pt x="1117932" y="0"/>
                  </a:lnTo>
                  <a:cubicBezTo>
                    <a:pt x="1121748" y="0"/>
                    <a:pt x="1125563" y="3841"/>
                    <a:pt x="1125563" y="8321"/>
                  </a:cubicBezTo>
                  <a:cubicBezTo>
                    <a:pt x="1125563" y="12802"/>
                    <a:pt x="1121748" y="16642"/>
                    <a:pt x="1117932" y="16642"/>
                  </a:cubicBezTo>
                  <a:lnTo>
                    <a:pt x="1084864" y="16642"/>
                  </a:lnTo>
                  <a:cubicBezTo>
                    <a:pt x="1080413" y="16642"/>
                    <a:pt x="1077233" y="12802"/>
                    <a:pt x="1077233" y="8321"/>
                  </a:cubicBezTo>
                  <a:cubicBezTo>
                    <a:pt x="1077233" y="3841"/>
                    <a:pt x="1080413" y="0"/>
                    <a:pt x="1084864" y="0"/>
                  </a:cubicBezTo>
                  <a:close/>
                  <a:moveTo>
                    <a:pt x="966230" y="0"/>
                  </a:moveTo>
                  <a:lnTo>
                    <a:pt x="1000376" y="0"/>
                  </a:lnTo>
                  <a:cubicBezTo>
                    <a:pt x="1004241" y="0"/>
                    <a:pt x="1007463" y="3841"/>
                    <a:pt x="1007463" y="8321"/>
                  </a:cubicBezTo>
                  <a:cubicBezTo>
                    <a:pt x="1007463" y="12802"/>
                    <a:pt x="1004241" y="16642"/>
                    <a:pt x="1000376" y="16642"/>
                  </a:cubicBezTo>
                  <a:lnTo>
                    <a:pt x="966230" y="16642"/>
                  </a:lnTo>
                  <a:cubicBezTo>
                    <a:pt x="962364" y="16642"/>
                    <a:pt x="959143" y="12802"/>
                    <a:pt x="959143" y="8321"/>
                  </a:cubicBezTo>
                  <a:cubicBezTo>
                    <a:pt x="959143" y="3841"/>
                    <a:pt x="962364" y="0"/>
                    <a:pt x="966230" y="0"/>
                  </a:cubicBezTo>
                  <a:close/>
                  <a:moveTo>
                    <a:pt x="845801" y="0"/>
                  </a:moveTo>
                  <a:lnTo>
                    <a:pt x="878867" y="0"/>
                  </a:lnTo>
                  <a:cubicBezTo>
                    <a:pt x="883319" y="0"/>
                    <a:pt x="886498" y="3841"/>
                    <a:pt x="886498" y="8321"/>
                  </a:cubicBezTo>
                  <a:cubicBezTo>
                    <a:pt x="886498" y="12802"/>
                    <a:pt x="883319" y="16642"/>
                    <a:pt x="878867" y="16642"/>
                  </a:cubicBezTo>
                  <a:lnTo>
                    <a:pt x="845801" y="16642"/>
                  </a:lnTo>
                  <a:cubicBezTo>
                    <a:pt x="841985" y="16642"/>
                    <a:pt x="838170" y="12802"/>
                    <a:pt x="838170" y="8321"/>
                  </a:cubicBezTo>
                  <a:cubicBezTo>
                    <a:pt x="838170" y="3841"/>
                    <a:pt x="841985" y="0"/>
                    <a:pt x="845801" y="0"/>
                  </a:cubicBezTo>
                  <a:close/>
                  <a:moveTo>
                    <a:pt x="724828" y="0"/>
                  </a:moveTo>
                  <a:lnTo>
                    <a:pt x="757894" y="0"/>
                  </a:lnTo>
                  <a:cubicBezTo>
                    <a:pt x="762346" y="0"/>
                    <a:pt x="765525" y="3841"/>
                    <a:pt x="765525" y="8321"/>
                  </a:cubicBezTo>
                  <a:cubicBezTo>
                    <a:pt x="765525" y="12802"/>
                    <a:pt x="762346" y="16642"/>
                    <a:pt x="757894" y="16642"/>
                  </a:cubicBezTo>
                  <a:lnTo>
                    <a:pt x="724828" y="16642"/>
                  </a:lnTo>
                  <a:cubicBezTo>
                    <a:pt x="720376" y="16642"/>
                    <a:pt x="717197" y="12802"/>
                    <a:pt x="717197" y="8321"/>
                  </a:cubicBezTo>
                  <a:cubicBezTo>
                    <a:pt x="717197" y="3841"/>
                    <a:pt x="720376" y="0"/>
                    <a:pt x="724828" y="0"/>
                  </a:cubicBezTo>
                  <a:close/>
                  <a:moveTo>
                    <a:pt x="606734" y="0"/>
                  </a:moveTo>
                  <a:lnTo>
                    <a:pt x="639802" y="0"/>
                  </a:lnTo>
                  <a:cubicBezTo>
                    <a:pt x="644253" y="0"/>
                    <a:pt x="647433" y="3841"/>
                    <a:pt x="647433" y="8321"/>
                  </a:cubicBezTo>
                  <a:cubicBezTo>
                    <a:pt x="647433" y="12802"/>
                    <a:pt x="644253" y="16642"/>
                    <a:pt x="639802" y="16642"/>
                  </a:cubicBezTo>
                  <a:lnTo>
                    <a:pt x="606734" y="16642"/>
                  </a:lnTo>
                  <a:cubicBezTo>
                    <a:pt x="602283" y="16642"/>
                    <a:pt x="599103" y="12802"/>
                    <a:pt x="599103" y="8321"/>
                  </a:cubicBezTo>
                  <a:cubicBezTo>
                    <a:pt x="599103" y="3841"/>
                    <a:pt x="602283" y="0"/>
                    <a:pt x="606734" y="0"/>
                  </a:cubicBezTo>
                  <a:close/>
                  <a:moveTo>
                    <a:pt x="485761" y="0"/>
                  </a:moveTo>
                  <a:lnTo>
                    <a:pt x="518829" y="0"/>
                  </a:lnTo>
                  <a:cubicBezTo>
                    <a:pt x="523280" y="0"/>
                    <a:pt x="526460" y="3841"/>
                    <a:pt x="526460" y="8321"/>
                  </a:cubicBezTo>
                  <a:cubicBezTo>
                    <a:pt x="526460" y="12802"/>
                    <a:pt x="523280" y="16642"/>
                    <a:pt x="518829" y="16642"/>
                  </a:cubicBezTo>
                  <a:lnTo>
                    <a:pt x="485761" y="16642"/>
                  </a:lnTo>
                  <a:cubicBezTo>
                    <a:pt x="481310" y="16642"/>
                    <a:pt x="478130" y="12802"/>
                    <a:pt x="478130" y="8321"/>
                  </a:cubicBezTo>
                  <a:cubicBezTo>
                    <a:pt x="478130" y="3841"/>
                    <a:pt x="481310" y="0"/>
                    <a:pt x="485761" y="0"/>
                  </a:cubicBezTo>
                  <a:close/>
                  <a:moveTo>
                    <a:pt x="367671" y="0"/>
                  </a:moveTo>
                  <a:lnTo>
                    <a:pt x="400737" y="0"/>
                  </a:lnTo>
                  <a:cubicBezTo>
                    <a:pt x="404553" y="0"/>
                    <a:pt x="408368" y="3841"/>
                    <a:pt x="408368" y="8321"/>
                  </a:cubicBezTo>
                  <a:cubicBezTo>
                    <a:pt x="408368" y="12802"/>
                    <a:pt x="404553" y="16642"/>
                    <a:pt x="400737" y="16642"/>
                  </a:cubicBezTo>
                  <a:lnTo>
                    <a:pt x="367671" y="16642"/>
                  </a:lnTo>
                  <a:cubicBezTo>
                    <a:pt x="363219" y="16642"/>
                    <a:pt x="360040" y="12802"/>
                    <a:pt x="360040" y="8321"/>
                  </a:cubicBezTo>
                  <a:cubicBezTo>
                    <a:pt x="360040" y="3841"/>
                    <a:pt x="363219" y="0"/>
                    <a:pt x="367671" y="0"/>
                  </a:cubicBezTo>
                  <a:close/>
                  <a:moveTo>
                    <a:pt x="246698" y="0"/>
                  </a:moveTo>
                  <a:lnTo>
                    <a:pt x="279764" y="0"/>
                  </a:lnTo>
                  <a:cubicBezTo>
                    <a:pt x="283580" y="0"/>
                    <a:pt x="287395" y="3841"/>
                    <a:pt x="287395" y="8321"/>
                  </a:cubicBezTo>
                  <a:cubicBezTo>
                    <a:pt x="287395" y="12802"/>
                    <a:pt x="283580" y="16642"/>
                    <a:pt x="279764" y="16642"/>
                  </a:cubicBezTo>
                  <a:lnTo>
                    <a:pt x="246698" y="16642"/>
                  </a:lnTo>
                  <a:cubicBezTo>
                    <a:pt x="242246" y="16642"/>
                    <a:pt x="239067" y="12802"/>
                    <a:pt x="239067" y="8321"/>
                  </a:cubicBezTo>
                  <a:cubicBezTo>
                    <a:pt x="239067" y="3841"/>
                    <a:pt x="242246" y="0"/>
                    <a:pt x="246698" y="0"/>
                  </a:cubicBezTo>
                  <a:close/>
                  <a:moveTo>
                    <a:pt x="128604" y="0"/>
                  </a:moveTo>
                  <a:lnTo>
                    <a:pt x="162308" y="0"/>
                  </a:lnTo>
                  <a:cubicBezTo>
                    <a:pt x="166123" y="0"/>
                    <a:pt x="169303" y="3841"/>
                    <a:pt x="169303" y="8321"/>
                  </a:cubicBezTo>
                  <a:cubicBezTo>
                    <a:pt x="169303" y="12802"/>
                    <a:pt x="166123" y="16642"/>
                    <a:pt x="162308" y="16642"/>
                  </a:cubicBezTo>
                  <a:lnTo>
                    <a:pt x="128604" y="16642"/>
                  </a:lnTo>
                  <a:cubicBezTo>
                    <a:pt x="124789" y="16642"/>
                    <a:pt x="120973" y="12802"/>
                    <a:pt x="120973" y="8321"/>
                  </a:cubicBezTo>
                  <a:cubicBezTo>
                    <a:pt x="120973" y="3841"/>
                    <a:pt x="124789" y="0"/>
                    <a:pt x="128604" y="0"/>
                  </a:cubicBezTo>
                  <a:close/>
                  <a:moveTo>
                    <a:pt x="7631" y="0"/>
                  </a:moveTo>
                  <a:lnTo>
                    <a:pt x="40699" y="0"/>
                  </a:lnTo>
                  <a:cubicBezTo>
                    <a:pt x="45150" y="0"/>
                    <a:pt x="48330" y="3841"/>
                    <a:pt x="48330" y="8321"/>
                  </a:cubicBezTo>
                  <a:cubicBezTo>
                    <a:pt x="48330" y="12802"/>
                    <a:pt x="45150" y="16642"/>
                    <a:pt x="40699" y="16642"/>
                  </a:cubicBezTo>
                  <a:lnTo>
                    <a:pt x="7631" y="16642"/>
                  </a:lnTo>
                  <a:cubicBezTo>
                    <a:pt x="3816" y="16642"/>
                    <a:pt x="0" y="12802"/>
                    <a:pt x="0" y="8321"/>
                  </a:cubicBezTo>
                  <a:cubicBezTo>
                    <a:pt x="0" y="3841"/>
                    <a:pt x="3816" y="0"/>
                    <a:pt x="763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9" name="Freeform 120">
              <a:extLst>
                <a:ext uri="{FF2B5EF4-FFF2-40B4-BE49-F238E27FC236}">
                  <a16:creationId xmlns:a16="http://schemas.microsoft.com/office/drawing/2014/main" id="{CFF14D7A-9797-9ED6-213E-AC5F49794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0697" y="2484049"/>
              <a:ext cx="267749" cy="267749"/>
            </a:xfrm>
            <a:custGeom>
              <a:avLst/>
              <a:gdLst>
                <a:gd name="T0" fmla="*/ 344 w 690"/>
                <a:gd name="T1" fmla="*/ 688 h 689"/>
                <a:gd name="T2" fmla="*/ 344 w 690"/>
                <a:gd name="T3" fmla="*/ 688 h 689"/>
                <a:gd name="T4" fmla="*/ 0 w 690"/>
                <a:gd name="T5" fmla="*/ 344 h 689"/>
                <a:gd name="T6" fmla="*/ 0 w 690"/>
                <a:gd name="T7" fmla="*/ 344 h 689"/>
                <a:gd name="T8" fmla="*/ 344 w 690"/>
                <a:gd name="T9" fmla="*/ 0 h 689"/>
                <a:gd name="T10" fmla="*/ 344 w 690"/>
                <a:gd name="T11" fmla="*/ 0 h 689"/>
                <a:gd name="T12" fmla="*/ 689 w 690"/>
                <a:gd name="T13" fmla="*/ 344 h 689"/>
                <a:gd name="T14" fmla="*/ 689 w 690"/>
                <a:gd name="T15" fmla="*/ 344 h 689"/>
                <a:gd name="T16" fmla="*/ 344 w 690"/>
                <a:gd name="T17" fmla="*/ 688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689">
                  <a:moveTo>
                    <a:pt x="344" y="688"/>
                  </a:moveTo>
                  <a:lnTo>
                    <a:pt x="344" y="688"/>
                  </a:lnTo>
                  <a:cubicBezTo>
                    <a:pt x="154" y="688"/>
                    <a:pt x="0" y="535"/>
                    <a:pt x="0" y="344"/>
                  </a:cubicBezTo>
                  <a:lnTo>
                    <a:pt x="0" y="344"/>
                  </a:lnTo>
                  <a:cubicBezTo>
                    <a:pt x="0" y="154"/>
                    <a:pt x="154" y="0"/>
                    <a:pt x="344" y="0"/>
                  </a:cubicBezTo>
                  <a:lnTo>
                    <a:pt x="344" y="0"/>
                  </a:lnTo>
                  <a:cubicBezTo>
                    <a:pt x="535" y="0"/>
                    <a:pt x="689" y="154"/>
                    <a:pt x="689" y="344"/>
                  </a:cubicBezTo>
                  <a:lnTo>
                    <a:pt x="689" y="344"/>
                  </a:lnTo>
                  <a:cubicBezTo>
                    <a:pt x="689" y="535"/>
                    <a:pt x="535" y="688"/>
                    <a:pt x="344" y="688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10" name="Freeform 121">
              <a:extLst>
                <a:ext uri="{FF2B5EF4-FFF2-40B4-BE49-F238E27FC236}">
                  <a16:creationId xmlns:a16="http://schemas.microsoft.com/office/drawing/2014/main" id="{B4A1A6E1-CA5F-8B42-88E4-515021D7BB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0174" y="2522667"/>
              <a:ext cx="190514" cy="190514"/>
            </a:xfrm>
            <a:custGeom>
              <a:avLst/>
              <a:gdLst>
                <a:gd name="T0" fmla="*/ 0 w 491"/>
                <a:gd name="T1" fmla="*/ 245 h 491"/>
                <a:gd name="T2" fmla="*/ 245 w 491"/>
                <a:gd name="T3" fmla="*/ 0 h 491"/>
                <a:gd name="T4" fmla="*/ 245 w 491"/>
                <a:gd name="T5" fmla="*/ 0 h 491"/>
                <a:gd name="T6" fmla="*/ 490 w 491"/>
                <a:gd name="T7" fmla="*/ 245 h 491"/>
                <a:gd name="T8" fmla="*/ 490 w 491"/>
                <a:gd name="T9" fmla="*/ 245 h 491"/>
                <a:gd name="T10" fmla="*/ 245 w 491"/>
                <a:gd name="T11" fmla="*/ 490 h 491"/>
                <a:gd name="T12" fmla="*/ 245 w 491"/>
                <a:gd name="T13" fmla="*/ 490 h 491"/>
                <a:gd name="T14" fmla="*/ 0 w 491"/>
                <a:gd name="T15" fmla="*/ 245 h 491"/>
                <a:gd name="T16" fmla="*/ 0 w 491"/>
                <a:gd name="T17" fmla="*/ 245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1" h="491">
                  <a:moveTo>
                    <a:pt x="0" y="245"/>
                  </a:moveTo>
                  <a:cubicBezTo>
                    <a:pt x="0" y="110"/>
                    <a:pt x="110" y="0"/>
                    <a:pt x="245" y="0"/>
                  </a:cubicBezTo>
                  <a:lnTo>
                    <a:pt x="245" y="0"/>
                  </a:lnTo>
                  <a:cubicBezTo>
                    <a:pt x="380" y="0"/>
                    <a:pt x="490" y="110"/>
                    <a:pt x="490" y="245"/>
                  </a:cubicBezTo>
                  <a:lnTo>
                    <a:pt x="490" y="245"/>
                  </a:lnTo>
                  <a:cubicBezTo>
                    <a:pt x="490" y="381"/>
                    <a:pt x="380" y="490"/>
                    <a:pt x="245" y="490"/>
                  </a:cubicBezTo>
                  <a:lnTo>
                    <a:pt x="245" y="490"/>
                  </a:lnTo>
                  <a:cubicBezTo>
                    <a:pt x="110" y="490"/>
                    <a:pt x="0" y="381"/>
                    <a:pt x="0" y="245"/>
                  </a:cubicBezTo>
                  <a:lnTo>
                    <a:pt x="0" y="245"/>
                  </a:lnTo>
                </a:path>
              </a:pathLst>
            </a:custGeom>
            <a:solidFill>
              <a:srgbClr val="FFFFFF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11" name="Freeform 123">
              <a:extLst>
                <a:ext uri="{FF2B5EF4-FFF2-40B4-BE49-F238E27FC236}">
                  <a16:creationId xmlns:a16="http://schemas.microsoft.com/office/drawing/2014/main" id="{273163B7-857D-7D5B-D2A5-C395E6FFDA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8198" y="4667856"/>
              <a:ext cx="1812076" cy="9917"/>
            </a:xfrm>
            <a:custGeom>
              <a:avLst/>
              <a:gdLst>
                <a:gd name="connsiteX0" fmla="*/ 2999723 w 3040956"/>
                <a:gd name="connsiteY0" fmla="*/ 0 h 16642"/>
                <a:gd name="connsiteX1" fmla="*/ 3033869 w 3040956"/>
                <a:gd name="connsiteY1" fmla="*/ 0 h 16642"/>
                <a:gd name="connsiteX2" fmla="*/ 3040956 w 3040956"/>
                <a:gd name="connsiteY2" fmla="*/ 8321 h 16642"/>
                <a:gd name="connsiteX3" fmla="*/ 3033869 w 3040956"/>
                <a:gd name="connsiteY3" fmla="*/ 16642 h 16642"/>
                <a:gd name="connsiteX4" fmla="*/ 2999723 w 3040956"/>
                <a:gd name="connsiteY4" fmla="*/ 16642 h 16642"/>
                <a:gd name="connsiteX5" fmla="*/ 2992636 w 3040956"/>
                <a:gd name="connsiteY5" fmla="*/ 8321 h 16642"/>
                <a:gd name="connsiteX6" fmla="*/ 2999723 w 3040956"/>
                <a:gd name="connsiteY6" fmla="*/ 0 h 16642"/>
                <a:gd name="connsiteX7" fmla="*/ 2879294 w 3040956"/>
                <a:gd name="connsiteY7" fmla="*/ 0 h 16642"/>
                <a:gd name="connsiteX8" fmla="*/ 2912360 w 3040956"/>
                <a:gd name="connsiteY8" fmla="*/ 0 h 16642"/>
                <a:gd name="connsiteX9" fmla="*/ 2919991 w 3040956"/>
                <a:gd name="connsiteY9" fmla="*/ 8321 h 16642"/>
                <a:gd name="connsiteX10" fmla="*/ 2912360 w 3040956"/>
                <a:gd name="connsiteY10" fmla="*/ 16642 h 16642"/>
                <a:gd name="connsiteX11" fmla="*/ 2879294 w 3040956"/>
                <a:gd name="connsiteY11" fmla="*/ 16642 h 16642"/>
                <a:gd name="connsiteX12" fmla="*/ 2871663 w 3040956"/>
                <a:gd name="connsiteY12" fmla="*/ 8321 h 16642"/>
                <a:gd name="connsiteX13" fmla="*/ 2879294 w 3040956"/>
                <a:gd name="connsiteY13" fmla="*/ 0 h 16642"/>
                <a:gd name="connsiteX14" fmla="*/ 2758322 w 3040956"/>
                <a:gd name="connsiteY14" fmla="*/ 0 h 16642"/>
                <a:gd name="connsiteX15" fmla="*/ 2791388 w 3040956"/>
                <a:gd name="connsiteY15" fmla="*/ 0 h 16642"/>
                <a:gd name="connsiteX16" fmla="*/ 2799019 w 3040956"/>
                <a:gd name="connsiteY16" fmla="*/ 8321 h 16642"/>
                <a:gd name="connsiteX17" fmla="*/ 2791388 w 3040956"/>
                <a:gd name="connsiteY17" fmla="*/ 16642 h 16642"/>
                <a:gd name="connsiteX18" fmla="*/ 2758322 w 3040956"/>
                <a:gd name="connsiteY18" fmla="*/ 16642 h 16642"/>
                <a:gd name="connsiteX19" fmla="*/ 2750691 w 3040956"/>
                <a:gd name="connsiteY19" fmla="*/ 8321 h 16642"/>
                <a:gd name="connsiteX20" fmla="*/ 2758322 w 3040956"/>
                <a:gd name="connsiteY20" fmla="*/ 0 h 16642"/>
                <a:gd name="connsiteX21" fmla="*/ 2640227 w 3040956"/>
                <a:gd name="connsiteY21" fmla="*/ 0 h 16642"/>
                <a:gd name="connsiteX22" fmla="*/ 2673295 w 3040956"/>
                <a:gd name="connsiteY22" fmla="*/ 0 h 16642"/>
                <a:gd name="connsiteX23" fmla="*/ 2680926 w 3040956"/>
                <a:gd name="connsiteY23" fmla="*/ 8321 h 16642"/>
                <a:gd name="connsiteX24" fmla="*/ 2673295 w 3040956"/>
                <a:gd name="connsiteY24" fmla="*/ 16642 h 16642"/>
                <a:gd name="connsiteX25" fmla="*/ 2640227 w 3040956"/>
                <a:gd name="connsiteY25" fmla="*/ 16642 h 16642"/>
                <a:gd name="connsiteX26" fmla="*/ 2632596 w 3040956"/>
                <a:gd name="connsiteY26" fmla="*/ 8321 h 16642"/>
                <a:gd name="connsiteX27" fmla="*/ 2640227 w 3040956"/>
                <a:gd name="connsiteY27" fmla="*/ 0 h 16642"/>
                <a:gd name="connsiteX28" fmla="*/ 2518711 w 3040956"/>
                <a:gd name="connsiteY28" fmla="*/ 0 h 16642"/>
                <a:gd name="connsiteX29" fmla="*/ 2552859 w 3040956"/>
                <a:gd name="connsiteY29" fmla="*/ 0 h 16642"/>
                <a:gd name="connsiteX30" fmla="*/ 2559946 w 3040956"/>
                <a:gd name="connsiteY30" fmla="*/ 8321 h 16642"/>
                <a:gd name="connsiteX31" fmla="*/ 2552859 w 3040956"/>
                <a:gd name="connsiteY31" fmla="*/ 16642 h 16642"/>
                <a:gd name="connsiteX32" fmla="*/ 2518711 w 3040956"/>
                <a:gd name="connsiteY32" fmla="*/ 16642 h 16642"/>
                <a:gd name="connsiteX33" fmla="*/ 2511624 w 3040956"/>
                <a:gd name="connsiteY33" fmla="*/ 8321 h 16642"/>
                <a:gd name="connsiteX34" fmla="*/ 2518711 w 3040956"/>
                <a:gd name="connsiteY34" fmla="*/ 0 h 16642"/>
                <a:gd name="connsiteX35" fmla="*/ 2401509 w 3040956"/>
                <a:gd name="connsiteY35" fmla="*/ 0 h 16642"/>
                <a:gd name="connsiteX36" fmla="*/ 2436737 w 3040956"/>
                <a:gd name="connsiteY36" fmla="*/ 0 h 16642"/>
                <a:gd name="connsiteX37" fmla="*/ 2444713 w 3040956"/>
                <a:gd name="connsiteY37" fmla="*/ 8321 h 16642"/>
                <a:gd name="connsiteX38" fmla="*/ 2436737 w 3040956"/>
                <a:gd name="connsiteY38" fmla="*/ 16642 h 16642"/>
                <a:gd name="connsiteX39" fmla="*/ 2401509 w 3040956"/>
                <a:gd name="connsiteY39" fmla="*/ 16642 h 16642"/>
                <a:gd name="connsiteX40" fmla="*/ 2393533 w 3040956"/>
                <a:gd name="connsiteY40" fmla="*/ 8321 h 16642"/>
                <a:gd name="connsiteX41" fmla="*/ 2401509 w 3040956"/>
                <a:gd name="connsiteY41" fmla="*/ 0 h 16642"/>
                <a:gd name="connsiteX42" fmla="*/ 2280192 w 3040956"/>
                <a:gd name="connsiteY42" fmla="*/ 0 h 16642"/>
                <a:gd name="connsiteX43" fmla="*/ 2313894 w 3040956"/>
                <a:gd name="connsiteY43" fmla="*/ 0 h 16642"/>
                <a:gd name="connsiteX44" fmla="*/ 2320889 w 3040956"/>
                <a:gd name="connsiteY44" fmla="*/ 8321 h 16642"/>
                <a:gd name="connsiteX45" fmla="*/ 2313894 w 3040956"/>
                <a:gd name="connsiteY45" fmla="*/ 16642 h 16642"/>
                <a:gd name="connsiteX46" fmla="*/ 2280192 w 3040956"/>
                <a:gd name="connsiteY46" fmla="*/ 16642 h 16642"/>
                <a:gd name="connsiteX47" fmla="*/ 2272561 w 3040956"/>
                <a:gd name="connsiteY47" fmla="*/ 8321 h 16642"/>
                <a:gd name="connsiteX48" fmla="*/ 2280192 w 3040956"/>
                <a:gd name="connsiteY48" fmla="*/ 0 h 16642"/>
                <a:gd name="connsiteX49" fmla="*/ 2161553 w 3040956"/>
                <a:gd name="connsiteY49" fmla="*/ 0 h 16642"/>
                <a:gd name="connsiteX50" fmla="*/ 2195056 w 3040956"/>
                <a:gd name="connsiteY50" fmla="*/ 0 h 16642"/>
                <a:gd name="connsiteX51" fmla="*/ 2202788 w 3040956"/>
                <a:gd name="connsiteY51" fmla="*/ 8321 h 16642"/>
                <a:gd name="connsiteX52" fmla="*/ 2195056 w 3040956"/>
                <a:gd name="connsiteY52" fmla="*/ 16642 h 16642"/>
                <a:gd name="connsiteX53" fmla="*/ 2161553 w 3040956"/>
                <a:gd name="connsiteY53" fmla="*/ 16642 h 16642"/>
                <a:gd name="connsiteX54" fmla="*/ 2154466 w 3040956"/>
                <a:gd name="connsiteY54" fmla="*/ 8321 h 16642"/>
                <a:gd name="connsiteX55" fmla="*/ 2161553 w 3040956"/>
                <a:gd name="connsiteY55" fmla="*/ 0 h 16642"/>
                <a:gd name="connsiteX56" fmla="*/ 2041125 w 3040956"/>
                <a:gd name="connsiteY56" fmla="*/ 0 h 16642"/>
                <a:gd name="connsiteX57" fmla="*/ 2074193 w 3040956"/>
                <a:gd name="connsiteY57" fmla="*/ 0 h 16642"/>
                <a:gd name="connsiteX58" fmla="*/ 2081824 w 3040956"/>
                <a:gd name="connsiteY58" fmla="*/ 8321 h 16642"/>
                <a:gd name="connsiteX59" fmla="*/ 2074193 w 3040956"/>
                <a:gd name="connsiteY59" fmla="*/ 16642 h 16642"/>
                <a:gd name="connsiteX60" fmla="*/ 2041125 w 3040956"/>
                <a:gd name="connsiteY60" fmla="*/ 16642 h 16642"/>
                <a:gd name="connsiteX61" fmla="*/ 2033494 w 3040956"/>
                <a:gd name="connsiteY61" fmla="*/ 8321 h 16642"/>
                <a:gd name="connsiteX62" fmla="*/ 2041125 w 3040956"/>
                <a:gd name="connsiteY62" fmla="*/ 0 h 16642"/>
                <a:gd name="connsiteX63" fmla="*/ 1923034 w 3040956"/>
                <a:gd name="connsiteY63" fmla="*/ 0 h 16642"/>
                <a:gd name="connsiteX64" fmla="*/ 1956100 w 3040956"/>
                <a:gd name="connsiteY64" fmla="*/ 0 h 16642"/>
                <a:gd name="connsiteX65" fmla="*/ 1963731 w 3040956"/>
                <a:gd name="connsiteY65" fmla="*/ 8321 h 16642"/>
                <a:gd name="connsiteX66" fmla="*/ 1956100 w 3040956"/>
                <a:gd name="connsiteY66" fmla="*/ 16642 h 16642"/>
                <a:gd name="connsiteX67" fmla="*/ 1923034 w 3040956"/>
                <a:gd name="connsiteY67" fmla="*/ 16642 h 16642"/>
                <a:gd name="connsiteX68" fmla="*/ 1915403 w 3040956"/>
                <a:gd name="connsiteY68" fmla="*/ 8321 h 16642"/>
                <a:gd name="connsiteX69" fmla="*/ 1923034 w 3040956"/>
                <a:gd name="connsiteY69" fmla="*/ 0 h 16642"/>
                <a:gd name="connsiteX70" fmla="*/ 1802161 w 3040956"/>
                <a:gd name="connsiteY70" fmla="*/ 0 h 16642"/>
                <a:gd name="connsiteX71" fmla="*/ 1835663 w 3040956"/>
                <a:gd name="connsiteY71" fmla="*/ 0 h 16642"/>
                <a:gd name="connsiteX72" fmla="*/ 1842750 w 3040956"/>
                <a:gd name="connsiteY72" fmla="*/ 8321 h 16642"/>
                <a:gd name="connsiteX73" fmla="*/ 1835663 w 3040956"/>
                <a:gd name="connsiteY73" fmla="*/ 16642 h 16642"/>
                <a:gd name="connsiteX74" fmla="*/ 1802161 w 3040956"/>
                <a:gd name="connsiteY74" fmla="*/ 16642 h 16642"/>
                <a:gd name="connsiteX75" fmla="*/ 1794430 w 3040956"/>
                <a:gd name="connsiteY75" fmla="*/ 8321 h 16642"/>
                <a:gd name="connsiteX76" fmla="*/ 1802161 w 3040956"/>
                <a:gd name="connsiteY76" fmla="*/ 0 h 16642"/>
                <a:gd name="connsiteX77" fmla="*/ 1683967 w 3040956"/>
                <a:gd name="connsiteY77" fmla="*/ 0 h 16642"/>
                <a:gd name="connsiteX78" fmla="*/ 1717671 w 3040956"/>
                <a:gd name="connsiteY78" fmla="*/ 0 h 16642"/>
                <a:gd name="connsiteX79" fmla="*/ 1724666 w 3040956"/>
                <a:gd name="connsiteY79" fmla="*/ 8321 h 16642"/>
                <a:gd name="connsiteX80" fmla="*/ 1717671 w 3040956"/>
                <a:gd name="connsiteY80" fmla="*/ 16642 h 16642"/>
                <a:gd name="connsiteX81" fmla="*/ 1683967 w 3040956"/>
                <a:gd name="connsiteY81" fmla="*/ 16642 h 16642"/>
                <a:gd name="connsiteX82" fmla="*/ 1676336 w 3040956"/>
                <a:gd name="connsiteY82" fmla="*/ 8321 h 16642"/>
                <a:gd name="connsiteX83" fmla="*/ 1683967 w 3040956"/>
                <a:gd name="connsiteY83" fmla="*/ 0 h 16642"/>
                <a:gd name="connsiteX84" fmla="*/ 1563340 w 3040956"/>
                <a:gd name="connsiteY84" fmla="*/ 0 h 16642"/>
                <a:gd name="connsiteX85" fmla="*/ 1597903 w 3040956"/>
                <a:gd name="connsiteY85" fmla="*/ 0 h 16642"/>
                <a:gd name="connsiteX86" fmla="*/ 1606544 w 3040956"/>
                <a:gd name="connsiteY86" fmla="*/ 8321 h 16642"/>
                <a:gd name="connsiteX87" fmla="*/ 1597903 w 3040956"/>
                <a:gd name="connsiteY87" fmla="*/ 16642 h 16642"/>
                <a:gd name="connsiteX88" fmla="*/ 1563340 w 3040956"/>
                <a:gd name="connsiteY88" fmla="*/ 16642 h 16642"/>
                <a:gd name="connsiteX89" fmla="*/ 1555364 w 3040956"/>
                <a:gd name="connsiteY89" fmla="*/ 8321 h 16642"/>
                <a:gd name="connsiteX90" fmla="*/ 1563340 w 3040956"/>
                <a:gd name="connsiteY90" fmla="*/ 0 h 16642"/>
                <a:gd name="connsiteX91" fmla="*/ 1444904 w 3040956"/>
                <a:gd name="connsiteY91" fmla="*/ 0 h 16642"/>
                <a:gd name="connsiteX92" fmla="*/ 1478606 w 3040956"/>
                <a:gd name="connsiteY92" fmla="*/ 0 h 16642"/>
                <a:gd name="connsiteX93" fmla="*/ 1485601 w 3040956"/>
                <a:gd name="connsiteY93" fmla="*/ 8321 h 16642"/>
                <a:gd name="connsiteX94" fmla="*/ 1478606 w 3040956"/>
                <a:gd name="connsiteY94" fmla="*/ 16642 h 16642"/>
                <a:gd name="connsiteX95" fmla="*/ 1444904 w 3040956"/>
                <a:gd name="connsiteY95" fmla="*/ 16642 h 16642"/>
                <a:gd name="connsiteX96" fmla="*/ 1437273 w 3040956"/>
                <a:gd name="connsiteY96" fmla="*/ 8321 h 16642"/>
                <a:gd name="connsiteX97" fmla="*/ 1444904 w 3040956"/>
                <a:gd name="connsiteY97" fmla="*/ 0 h 16642"/>
                <a:gd name="connsiteX98" fmla="*/ 1323931 w 3040956"/>
                <a:gd name="connsiteY98" fmla="*/ 0 h 16642"/>
                <a:gd name="connsiteX99" fmla="*/ 1356997 w 3040956"/>
                <a:gd name="connsiteY99" fmla="*/ 0 h 16642"/>
                <a:gd name="connsiteX100" fmla="*/ 1364628 w 3040956"/>
                <a:gd name="connsiteY100" fmla="*/ 8321 h 16642"/>
                <a:gd name="connsiteX101" fmla="*/ 1356997 w 3040956"/>
                <a:gd name="connsiteY101" fmla="*/ 16642 h 16642"/>
                <a:gd name="connsiteX102" fmla="*/ 1323931 w 3040956"/>
                <a:gd name="connsiteY102" fmla="*/ 16642 h 16642"/>
                <a:gd name="connsiteX103" fmla="*/ 1316300 w 3040956"/>
                <a:gd name="connsiteY103" fmla="*/ 8321 h 16642"/>
                <a:gd name="connsiteX104" fmla="*/ 1323931 w 3040956"/>
                <a:gd name="connsiteY104" fmla="*/ 0 h 16642"/>
                <a:gd name="connsiteX105" fmla="*/ 1205837 w 3040956"/>
                <a:gd name="connsiteY105" fmla="*/ 0 h 16642"/>
                <a:gd name="connsiteX106" fmla="*/ 1238905 w 3040956"/>
                <a:gd name="connsiteY106" fmla="*/ 0 h 16642"/>
                <a:gd name="connsiteX107" fmla="*/ 1246536 w 3040956"/>
                <a:gd name="connsiteY107" fmla="*/ 8321 h 16642"/>
                <a:gd name="connsiteX108" fmla="*/ 1238905 w 3040956"/>
                <a:gd name="connsiteY108" fmla="*/ 16642 h 16642"/>
                <a:gd name="connsiteX109" fmla="*/ 1205837 w 3040956"/>
                <a:gd name="connsiteY109" fmla="*/ 16642 h 16642"/>
                <a:gd name="connsiteX110" fmla="*/ 1198206 w 3040956"/>
                <a:gd name="connsiteY110" fmla="*/ 8321 h 16642"/>
                <a:gd name="connsiteX111" fmla="*/ 1205837 w 3040956"/>
                <a:gd name="connsiteY111" fmla="*/ 0 h 16642"/>
                <a:gd name="connsiteX112" fmla="*/ 1084864 w 3040956"/>
                <a:gd name="connsiteY112" fmla="*/ 0 h 16642"/>
                <a:gd name="connsiteX113" fmla="*/ 1117932 w 3040956"/>
                <a:gd name="connsiteY113" fmla="*/ 0 h 16642"/>
                <a:gd name="connsiteX114" fmla="*/ 1125563 w 3040956"/>
                <a:gd name="connsiteY114" fmla="*/ 8321 h 16642"/>
                <a:gd name="connsiteX115" fmla="*/ 1117932 w 3040956"/>
                <a:gd name="connsiteY115" fmla="*/ 16642 h 16642"/>
                <a:gd name="connsiteX116" fmla="*/ 1084864 w 3040956"/>
                <a:gd name="connsiteY116" fmla="*/ 16642 h 16642"/>
                <a:gd name="connsiteX117" fmla="*/ 1077233 w 3040956"/>
                <a:gd name="connsiteY117" fmla="*/ 8321 h 16642"/>
                <a:gd name="connsiteX118" fmla="*/ 1084864 w 3040956"/>
                <a:gd name="connsiteY118" fmla="*/ 0 h 16642"/>
                <a:gd name="connsiteX119" fmla="*/ 966230 w 3040956"/>
                <a:gd name="connsiteY119" fmla="*/ 0 h 16642"/>
                <a:gd name="connsiteX120" fmla="*/ 1000376 w 3040956"/>
                <a:gd name="connsiteY120" fmla="*/ 0 h 16642"/>
                <a:gd name="connsiteX121" fmla="*/ 1007463 w 3040956"/>
                <a:gd name="connsiteY121" fmla="*/ 8321 h 16642"/>
                <a:gd name="connsiteX122" fmla="*/ 1000376 w 3040956"/>
                <a:gd name="connsiteY122" fmla="*/ 16642 h 16642"/>
                <a:gd name="connsiteX123" fmla="*/ 966230 w 3040956"/>
                <a:gd name="connsiteY123" fmla="*/ 16642 h 16642"/>
                <a:gd name="connsiteX124" fmla="*/ 959143 w 3040956"/>
                <a:gd name="connsiteY124" fmla="*/ 8321 h 16642"/>
                <a:gd name="connsiteX125" fmla="*/ 966230 w 3040956"/>
                <a:gd name="connsiteY125" fmla="*/ 0 h 16642"/>
                <a:gd name="connsiteX126" fmla="*/ 845801 w 3040956"/>
                <a:gd name="connsiteY126" fmla="*/ 0 h 16642"/>
                <a:gd name="connsiteX127" fmla="*/ 878867 w 3040956"/>
                <a:gd name="connsiteY127" fmla="*/ 0 h 16642"/>
                <a:gd name="connsiteX128" fmla="*/ 886498 w 3040956"/>
                <a:gd name="connsiteY128" fmla="*/ 8321 h 16642"/>
                <a:gd name="connsiteX129" fmla="*/ 878867 w 3040956"/>
                <a:gd name="connsiteY129" fmla="*/ 16642 h 16642"/>
                <a:gd name="connsiteX130" fmla="*/ 845801 w 3040956"/>
                <a:gd name="connsiteY130" fmla="*/ 16642 h 16642"/>
                <a:gd name="connsiteX131" fmla="*/ 838170 w 3040956"/>
                <a:gd name="connsiteY131" fmla="*/ 8321 h 16642"/>
                <a:gd name="connsiteX132" fmla="*/ 845801 w 3040956"/>
                <a:gd name="connsiteY132" fmla="*/ 0 h 16642"/>
                <a:gd name="connsiteX133" fmla="*/ 724828 w 3040956"/>
                <a:gd name="connsiteY133" fmla="*/ 0 h 16642"/>
                <a:gd name="connsiteX134" fmla="*/ 757894 w 3040956"/>
                <a:gd name="connsiteY134" fmla="*/ 0 h 16642"/>
                <a:gd name="connsiteX135" fmla="*/ 765525 w 3040956"/>
                <a:gd name="connsiteY135" fmla="*/ 8321 h 16642"/>
                <a:gd name="connsiteX136" fmla="*/ 757894 w 3040956"/>
                <a:gd name="connsiteY136" fmla="*/ 16642 h 16642"/>
                <a:gd name="connsiteX137" fmla="*/ 724828 w 3040956"/>
                <a:gd name="connsiteY137" fmla="*/ 16642 h 16642"/>
                <a:gd name="connsiteX138" fmla="*/ 717197 w 3040956"/>
                <a:gd name="connsiteY138" fmla="*/ 8321 h 16642"/>
                <a:gd name="connsiteX139" fmla="*/ 724828 w 3040956"/>
                <a:gd name="connsiteY139" fmla="*/ 0 h 16642"/>
                <a:gd name="connsiteX140" fmla="*/ 606734 w 3040956"/>
                <a:gd name="connsiteY140" fmla="*/ 0 h 16642"/>
                <a:gd name="connsiteX141" fmla="*/ 639802 w 3040956"/>
                <a:gd name="connsiteY141" fmla="*/ 0 h 16642"/>
                <a:gd name="connsiteX142" fmla="*/ 647433 w 3040956"/>
                <a:gd name="connsiteY142" fmla="*/ 8321 h 16642"/>
                <a:gd name="connsiteX143" fmla="*/ 639802 w 3040956"/>
                <a:gd name="connsiteY143" fmla="*/ 16642 h 16642"/>
                <a:gd name="connsiteX144" fmla="*/ 606734 w 3040956"/>
                <a:gd name="connsiteY144" fmla="*/ 16642 h 16642"/>
                <a:gd name="connsiteX145" fmla="*/ 599103 w 3040956"/>
                <a:gd name="connsiteY145" fmla="*/ 8321 h 16642"/>
                <a:gd name="connsiteX146" fmla="*/ 606734 w 3040956"/>
                <a:gd name="connsiteY146" fmla="*/ 0 h 16642"/>
                <a:gd name="connsiteX147" fmla="*/ 485761 w 3040956"/>
                <a:gd name="connsiteY147" fmla="*/ 0 h 16642"/>
                <a:gd name="connsiteX148" fmla="*/ 518829 w 3040956"/>
                <a:gd name="connsiteY148" fmla="*/ 0 h 16642"/>
                <a:gd name="connsiteX149" fmla="*/ 526460 w 3040956"/>
                <a:gd name="connsiteY149" fmla="*/ 8321 h 16642"/>
                <a:gd name="connsiteX150" fmla="*/ 518829 w 3040956"/>
                <a:gd name="connsiteY150" fmla="*/ 16642 h 16642"/>
                <a:gd name="connsiteX151" fmla="*/ 485761 w 3040956"/>
                <a:gd name="connsiteY151" fmla="*/ 16642 h 16642"/>
                <a:gd name="connsiteX152" fmla="*/ 478130 w 3040956"/>
                <a:gd name="connsiteY152" fmla="*/ 8321 h 16642"/>
                <a:gd name="connsiteX153" fmla="*/ 485761 w 3040956"/>
                <a:gd name="connsiteY153" fmla="*/ 0 h 16642"/>
                <a:gd name="connsiteX154" fmla="*/ 367671 w 3040956"/>
                <a:gd name="connsiteY154" fmla="*/ 0 h 16642"/>
                <a:gd name="connsiteX155" fmla="*/ 400737 w 3040956"/>
                <a:gd name="connsiteY155" fmla="*/ 0 h 16642"/>
                <a:gd name="connsiteX156" fmla="*/ 408368 w 3040956"/>
                <a:gd name="connsiteY156" fmla="*/ 8321 h 16642"/>
                <a:gd name="connsiteX157" fmla="*/ 400737 w 3040956"/>
                <a:gd name="connsiteY157" fmla="*/ 16642 h 16642"/>
                <a:gd name="connsiteX158" fmla="*/ 367671 w 3040956"/>
                <a:gd name="connsiteY158" fmla="*/ 16642 h 16642"/>
                <a:gd name="connsiteX159" fmla="*/ 360040 w 3040956"/>
                <a:gd name="connsiteY159" fmla="*/ 8321 h 16642"/>
                <a:gd name="connsiteX160" fmla="*/ 367671 w 3040956"/>
                <a:gd name="connsiteY160" fmla="*/ 0 h 16642"/>
                <a:gd name="connsiteX161" fmla="*/ 246698 w 3040956"/>
                <a:gd name="connsiteY161" fmla="*/ 0 h 16642"/>
                <a:gd name="connsiteX162" fmla="*/ 279764 w 3040956"/>
                <a:gd name="connsiteY162" fmla="*/ 0 h 16642"/>
                <a:gd name="connsiteX163" fmla="*/ 287395 w 3040956"/>
                <a:gd name="connsiteY163" fmla="*/ 8321 h 16642"/>
                <a:gd name="connsiteX164" fmla="*/ 279764 w 3040956"/>
                <a:gd name="connsiteY164" fmla="*/ 16642 h 16642"/>
                <a:gd name="connsiteX165" fmla="*/ 246698 w 3040956"/>
                <a:gd name="connsiteY165" fmla="*/ 16642 h 16642"/>
                <a:gd name="connsiteX166" fmla="*/ 239067 w 3040956"/>
                <a:gd name="connsiteY166" fmla="*/ 8321 h 16642"/>
                <a:gd name="connsiteX167" fmla="*/ 246698 w 3040956"/>
                <a:gd name="connsiteY167" fmla="*/ 0 h 16642"/>
                <a:gd name="connsiteX168" fmla="*/ 128604 w 3040956"/>
                <a:gd name="connsiteY168" fmla="*/ 0 h 16642"/>
                <a:gd name="connsiteX169" fmla="*/ 162308 w 3040956"/>
                <a:gd name="connsiteY169" fmla="*/ 0 h 16642"/>
                <a:gd name="connsiteX170" fmla="*/ 169303 w 3040956"/>
                <a:gd name="connsiteY170" fmla="*/ 8321 h 16642"/>
                <a:gd name="connsiteX171" fmla="*/ 162308 w 3040956"/>
                <a:gd name="connsiteY171" fmla="*/ 16642 h 16642"/>
                <a:gd name="connsiteX172" fmla="*/ 128604 w 3040956"/>
                <a:gd name="connsiteY172" fmla="*/ 16642 h 16642"/>
                <a:gd name="connsiteX173" fmla="*/ 120973 w 3040956"/>
                <a:gd name="connsiteY173" fmla="*/ 8321 h 16642"/>
                <a:gd name="connsiteX174" fmla="*/ 128604 w 3040956"/>
                <a:gd name="connsiteY174" fmla="*/ 0 h 16642"/>
                <a:gd name="connsiteX175" fmla="*/ 7631 w 3040956"/>
                <a:gd name="connsiteY175" fmla="*/ 0 h 16642"/>
                <a:gd name="connsiteX176" fmla="*/ 40699 w 3040956"/>
                <a:gd name="connsiteY176" fmla="*/ 0 h 16642"/>
                <a:gd name="connsiteX177" fmla="*/ 48330 w 3040956"/>
                <a:gd name="connsiteY177" fmla="*/ 8321 h 16642"/>
                <a:gd name="connsiteX178" fmla="*/ 40699 w 3040956"/>
                <a:gd name="connsiteY178" fmla="*/ 16642 h 16642"/>
                <a:gd name="connsiteX179" fmla="*/ 7631 w 3040956"/>
                <a:gd name="connsiteY179" fmla="*/ 16642 h 16642"/>
                <a:gd name="connsiteX180" fmla="*/ 0 w 3040956"/>
                <a:gd name="connsiteY180" fmla="*/ 8321 h 16642"/>
                <a:gd name="connsiteX181" fmla="*/ 7631 w 3040956"/>
                <a:gd name="connsiteY181" fmla="*/ 0 h 1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3040956" h="16642">
                  <a:moveTo>
                    <a:pt x="2999723" y="0"/>
                  </a:moveTo>
                  <a:lnTo>
                    <a:pt x="3033869" y="0"/>
                  </a:lnTo>
                  <a:cubicBezTo>
                    <a:pt x="3037734" y="0"/>
                    <a:pt x="3040956" y="3841"/>
                    <a:pt x="3040956" y="8321"/>
                  </a:cubicBezTo>
                  <a:cubicBezTo>
                    <a:pt x="3040956" y="12802"/>
                    <a:pt x="3037734" y="16642"/>
                    <a:pt x="3033869" y="16642"/>
                  </a:cubicBezTo>
                  <a:lnTo>
                    <a:pt x="2999723" y="16642"/>
                  </a:lnTo>
                  <a:cubicBezTo>
                    <a:pt x="2995857" y="16642"/>
                    <a:pt x="2992636" y="12802"/>
                    <a:pt x="2992636" y="8321"/>
                  </a:cubicBezTo>
                  <a:cubicBezTo>
                    <a:pt x="2992636" y="3841"/>
                    <a:pt x="2995857" y="0"/>
                    <a:pt x="2999723" y="0"/>
                  </a:cubicBezTo>
                  <a:close/>
                  <a:moveTo>
                    <a:pt x="2879294" y="0"/>
                  </a:moveTo>
                  <a:lnTo>
                    <a:pt x="2912360" y="0"/>
                  </a:lnTo>
                  <a:cubicBezTo>
                    <a:pt x="2916812" y="0"/>
                    <a:pt x="2919991" y="3841"/>
                    <a:pt x="2919991" y="8321"/>
                  </a:cubicBezTo>
                  <a:cubicBezTo>
                    <a:pt x="2919991" y="12802"/>
                    <a:pt x="2916812" y="16642"/>
                    <a:pt x="2912360" y="16642"/>
                  </a:cubicBezTo>
                  <a:lnTo>
                    <a:pt x="2879294" y="16642"/>
                  </a:lnTo>
                  <a:cubicBezTo>
                    <a:pt x="2875478" y="16642"/>
                    <a:pt x="2871663" y="12802"/>
                    <a:pt x="2871663" y="8321"/>
                  </a:cubicBezTo>
                  <a:cubicBezTo>
                    <a:pt x="2871663" y="3841"/>
                    <a:pt x="2875478" y="0"/>
                    <a:pt x="2879294" y="0"/>
                  </a:cubicBezTo>
                  <a:close/>
                  <a:moveTo>
                    <a:pt x="2758322" y="0"/>
                  </a:moveTo>
                  <a:lnTo>
                    <a:pt x="2791388" y="0"/>
                  </a:lnTo>
                  <a:cubicBezTo>
                    <a:pt x="2795204" y="0"/>
                    <a:pt x="2799019" y="3841"/>
                    <a:pt x="2799019" y="8321"/>
                  </a:cubicBezTo>
                  <a:cubicBezTo>
                    <a:pt x="2799019" y="12802"/>
                    <a:pt x="2795204" y="16642"/>
                    <a:pt x="2791388" y="16642"/>
                  </a:cubicBezTo>
                  <a:lnTo>
                    <a:pt x="2758322" y="16642"/>
                  </a:lnTo>
                  <a:cubicBezTo>
                    <a:pt x="2753870" y="16642"/>
                    <a:pt x="2750691" y="12802"/>
                    <a:pt x="2750691" y="8321"/>
                  </a:cubicBezTo>
                  <a:cubicBezTo>
                    <a:pt x="2750691" y="3841"/>
                    <a:pt x="2753870" y="0"/>
                    <a:pt x="2758322" y="0"/>
                  </a:cubicBezTo>
                  <a:close/>
                  <a:moveTo>
                    <a:pt x="2640227" y="0"/>
                  </a:moveTo>
                  <a:lnTo>
                    <a:pt x="2673295" y="0"/>
                  </a:lnTo>
                  <a:cubicBezTo>
                    <a:pt x="2677111" y="0"/>
                    <a:pt x="2680926" y="3841"/>
                    <a:pt x="2680926" y="8321"/>
                  </a:cubicBezTo>
                  <a:cubicBezTo>
                    <a:pt x="2680926" y="12802"/>
                    <a:pt x="2677111" y="16642"/>
                    <a:pt x="2673295" y="16642"/>
                  </a:cubicBezTo>
                  <a:lnTo>
                    <a:pt x="2640227" y="16642"/>
                  </a:lnTo>
                  <a:cubicBezTo>
                    <a:pt x="2635776" y="16642"/>
                    <a:pt x="2632596" y="12802"/>
                    <a:pt x="2632596" y="8321"/>
                  </a:cubicBezTo>
                  <a:cubicBezTo>
                    <a:pt x="2632596" y="3841"/>
                    <a:pt x="2635776" y="0"/>
                    <a:pt x="2640227" y="0"/>
                  </a:cubicBezTo>
                  <a:close/>
                  <a:moveTo>
                    <a:pt x="2518711" y="0"/>
                  </a:moveTo>
                  <a:lnTo>
                    <a:pt x="2552859" y="0"/>
                  </a:lnTo>
                  <a:cubicBezTo>
                    <a:pt x="2556724" y="0"/>
                    <a:pt x="2559946" y="3841"/>
                    <a:pt x="2559946" y="8321"/>
                  </a:cubicBezTo>
                  <a:cubicBezTo>
                    <a:pt x="2559946" y="12802"/>
                    <a:pt x="2556724" y="16642"/>
                    <a:pt x="2552859" y="16642"/>
                  </a:cubicBezTo>
                  <a:lnTo>
                    <a:pt x="2518711" y="16642"/>
                  </a:lnTo>
                  <a:cubicBezTo>
                    <a:pt x="2514845" y="16642"/>
                    <a:pt x="2511624" y="12802"/>
                    <a:pt x="2511624" y="8321"/>
                  </a:cubicBezTo>
                  <a:cubicBezTo>
                    <a:pt x="2511624" y="3841"/>
                    <a:pt x="2514845" y="0"/>
                    <a:pt x="2518711" y="0"/>
                  </a:cubicBezTo>
                  <a:close/>
                  <a:moveTo>
                    <a:pt x="2401509" y="0"/>
                  </a:moveTo>
                  <a:lnTo>
                    <a:pt x="2436737" y="0"/>
                  </a:lnTo>
                  <a:cubicBezTo>
                    <a:pt x="2440725" y="0"/>
                    <a:pt x="2444713" y="3841"/>
                    <a:pt x="2444713" y="8321"/>
                  </a:cubicBezTo>
                  <a:cubicBezTo>
                    <a:pt x="2444713" y="12802"/>
                    <a:pt x="2440725" y="16642"/>
                    <a:pt x="2436737" y="16642"/>
                  </a:cubicBezTo>
                  <a:lnTo>
                    <a:pt x="2401509" y="16642"/>
                  </a:lnTo>
                  <a:cubicBezTo>
                    <a:pt x="2397521" y="16642"/>
                    <a:pt x="2393533" y="12802"/>
                    <a:pt x="2393533" y="8321"/>
                  </a:cubicBezTo>
                  <a:cubicBezTo>
                    <a:pt x="2393533" y="3841"/>
                    <a:pt x="2397521" y="0"/>
                    <a:pt x="2401509" y="0"/>
                  </a:cubicBezTo>
                  <a:close/>
                  <a:moveTo>
                    <a:pt x="2280192" y="0"/>
                  </a:moveTo>
                  <a:lnTo>
                    <a:pt x="2313894" y="0"/>
                  </a:lnTo>
                  <a:cubicBezTo>
                    <a:pt x="2317710" y="0"/>
                    <a:pt x="2320889" y="3841"/>
                    <a:pt x="2320889" y="8321"/>
                  </a:cubicBezTo>
                  <a:cubicBezTo>
                    <a:pt x="2320889" y="12802"/>
                    <a:pt x="2317710" y="16642"/>
                    <a:pt x="2313894" y="16642"/>
                  </a:cubicBezTo>
                  <a:lnTo>
                    <a:pt x="2280192" y="16642"/>
                  </a:lnTo>
                  <a:cubicBezTo>
                    <a:pt x="2275740" y="16642"/>
                    <a:pt x="2272561" y="12802"/>
                    <a:pt x="2272561" y="8321"/>
                  </a:cubicBezTo>
                  <a:cubicBezTo>
                    <a:pt x="2272561" y="3841"/>
                    <a:pt x="2275740" y="0"/>
                    <a:pt x="2280192" y="0"/>
                  </a:cubicBezTo>
                  <a:close/>
                  <a:moveTo>
                    <a:pt x="2161553" y="0"/>
                  </a:moveTo>
                  <a:lnTo>
                    <a:pt x="2195056" y="0"/>
                  </a:lnTo>
                  <a:cubicBezTo>
                    <a:pt x="2199566" y="0"/>
                    <a:pt x="2202788" y="3841"/>
                    <a:pt x="2202788" y="8321"/>
                  </a:cubicBezTo>
                  <a:cubicBezTo>
                    <a:pt x="2202788" y="12802"/>
                    <a:pt x="2199566" y="16642"/>
                    <a:pt x="2195056" y="16642"/>
                  </a:cubicBezTo>
                  <a:lnTo>
                    <a:pt x="2161553" y="16642"/>
                  </a:lnTo>
                  <a:cubicBezTo>
                    <a:pt x="2157687" y="16642"/>
                    <a:pt x="2154466" y="12802"/>
                    <a:pt x="2154466" y="8321"/>
                  </a:cubicBezTo>
                  <a:cubicBezTo>
                    <a:pt x="2154466" y="3841"/>
                    <a:pt x="2157687" y="0"/>
                    <a:pt x="2161553" y="0"/>
                  </a:cubicBezTo>
                  <a:close/>
                  <a:moveTo>
                    <a:pt x="2041125" y="0"/>
                  </a:moveTo>
                  <a:lnTo>
                    <a:pt x="2074193" y="0"/>
                  </a:lnTo>
                  <a:cubicBezTo>
                    <a:pt x="2078644" y="0"/>
                    <a:pt x="2081824" y="3841"/>
                    <a:pt x="2081824" y="8321"/>
                  </a:cubicBezTo>
                  <a:cubicBezTo>
                    <a:pt x="2081824" y="12802"/>
                    <a:pt x="2078644" y="16642"/>
                    <a:pt x="2074193" y="16642"/>
                  </a:cubicBezTo>
                  <a:lnTo>
                    <a:pt x="2041125" y="16642"/>
                  </a:lnTo>
                  <a:cubicBezTo>
                    <a:pt x="2036674" y="16642"/>
                    <a:pt x="2033494" y="12802"/>
                    <a:pt x="2033494" y="8321"/>
                  </a:cubicBezTo>
                  <a:cubicBezTo>
                    <a:pt x="2033494" y="3841"/>
                    <a:pt x="2036674" y="0"/>
                    <a:pt x="2041125" y="0"/>
                  </a:cubicBezTo>
                  <a:close/>
                  <a:moveTo>
                    <a:pt x="1923034" y="0"/>
                  </a:moveTo>
                  <a:lnTo>
                    <a:pt x="1956100" y="0"/>
                  </a:lnTo>
                  <a:cubicBezTo>
                    <a:pt x="1960552" y="0"/>
                    <a:pt x="1963731" y="3841"/>
                    <a:pt x="1963731" y="8321"/>
                  </a:cubicBezTo>
                  <a:cubicBezTo>
                    <a:pt x="1963731" y="12802"/>
                    <a:pt x="1960552" y="16642"/>
                    <a:pt x="1956100" y="16642"/>
                  </a:cubicBezTo>
                  <a:lnTo>
                    <a:pt x="1923034" y="16642"/>
                  </a:lnTo>
                  <a:cubicBezTo>
                    <a:pt x="1918582" y="16642"/>
                    <a:pt x="1915403" y="12802"/>
                    <a:pt x="1915403" y="8321"/>
                  </a:cubicBezTo>
                  <a:cubicBezTo>
                    <a:pt x="1915403" y="3841"/>
                    <a:pt x="1918582" y="0"/>
                    <a:pt x="1923034" y="0"/>
                  </a:cubicBezTo>
                  <a:close/>
                  <a:moveTo>
                    <a:pt x="1802161" y="0"/>
                  </a:moveTo>
                  <a:lnTo>
                    <a:pt x="1835663" y="0"/>
                  </a:lnTo>
                  <a:cubicBezTo>
                    <a:pt x="1839528" y="0"/>
                    <a:pt x="1842750" y="3841"/>
                    <a:pt x="1842750" y="8321"/>
                  </a:cubicBezTo>
                  <a:cubicBezTo>
                    <a:pt x="1842750" y="12802"/>
                    <a:pt x="1839528" y="16642"/>
                    <a:pt x="1835663" y="16642"/>
                  </a:cubicBezTo>
                  <a:lnTo>
                    <a:pt x="1802161" y="16642"/>
                  </a:lnTo>
                  <a:cubicBezTo>
                    <a:pt x="1797651" y="16642"/>
                    <a:pt x="1794430" y="12802"/>
                    <a:pt x="1794430" y="8321"/>
                  </a:cubicBezTo>
                  <a:cubicBezTo>
                    <a:pt x="1794430" y="3841"/>
                    <a:pt x="1797651" y="0"/>
                    <a:pt x="1802161" y="0"/>
                  </a:cubicBezTo>
                  <a:close/>
                  <a:moveTo>
                    <a:pt x="1683967" y="0"/>
                  </a:moveTo>
                  <a:lnTo>
                    <a:pt x="1717671" y="0"/>
                  </a:lnTo>
                  <a:cubicBezTo>
                    <a:pt x="1721486" y="0"/>
                    <a:pt x="1724666" y="3841"/>
                    <a:pt x="1724666" y="8321"/>
                  </a:cubicBezTo>
                  <a:cubicBezTo>
                    <a:pt x="1724666" y="12802"/>
                    <a:pt x="1721486" y="16642"/>
                    <a:pt x="1717671" y="16642"/>
                  </a:cubicBezTo>
                  <a:lnTo>
                    <a:pt x="1683967" y="16642"/>
                  </a:lnTo>
                  <a:cubicBezTo>
                    <a:pt x="1680152" y="16642"/>
                    <a:pt x="1676336" y="12802"/>
                    <a:pt x="1676336" y="8321"/>
                  </a:cubicBezTo>
                  <a:cubicBezTo>
                    <a:pt x="1676336" y="3841"/>
                    <a:pt x="1680152" y="0"/>
                    <a:pt x="1683967" y="0"/>
                  </a:cubicBezTo>
                  <a:close/>
                  <a:moveTo>
                    <a:pt x="1563340" y="0"/>
                  </a:moveTo>
                  <a:lnTo>
                    <a:pt x="1597903" y="0"/>
                  </a:lnTo>
                  <a:cubicBezTo>
                    <a:pt x="1602556" y="0"/>
                    <a:pt x="1606544" y="3841"/>
                    <a:pt x="1606544" y="8321"/>
                  </a:cubicBezTo>
                  <a:cubicBezTo>
                    <a:pt x="1606544" y="12802"/>
                    <a:pt x="1602556" y="16642"/>
                    <a:pt x="1597903" y="16642"/>
                  </a:cubicBezTo>
                  <a:lnTo>
                    <a:pt x="1563340" y="16642"/>
                  </a:lnTo>
                  <a:cubicBezTo>
                    <a:pt x="1559352" y="16642"/>
                    <a:pt x="1555364" y="12802"/>
                    <a:pt x="1555364" y="8321"/>
                  </a:cubicBezTo>
                  <a:cubicBezTo>
                    <a:pt x="1555364" y="3841"/>
                    <a:pt x="1559352" y="0"/>
                    <a:pt x="1563340" y="0"/>
                  </a:cubicBezTo>
                  <a:close/>
                  <a:moveTo>
                    <a:pt x="1444904" y="0"/>
                  </a:moveTo>
                  <a:lnTo>
                    <a:pt x="1478606" y="0"/>
                  </a:lnTo>
                  <a:cubicBezTo>
                    <a:pt x="1482422" y="0"/>
                    <a:pt x="1485601" y="3841"/>
                    <a:pt x="1485601" y="8321"/>
                  </a:cubicBezTo>
                  <a:cubicBezTo>
                    <a:pt x="1485601" y="12802"/>
                    <a:pt x="1482422" y="16642"/>
                    <a:pt x="1478606" y="16642"/>
                  </a:cubicBezTo>
                  <a:lnTo>
                    <a:pt x="1444904" y="16642"/>
                  </a:lnTo>
                  <a:cubicBezTo>
                    <a:pt x="1440452" y="16642"/>
                    <a:pt x="1437273" y="12802"/>
                    <a:pt x="1437273" y="8321"/>
                  </a:cubicBezTo>
                  <a:cubicBezTo>
                    <a:pt x="1437273" y="3841"/>
                    <a:pt x="1440452" y="0"/>
                    <a:pt x="1444904" y="0"/>
                  </a:cubicBezTo>
                  <a:close/>
                  <a:moveTo>
                    <a:pt x="1323931" y="0"/>
                  </a:moveTo>
                  <a:lnTo>
                    <a:pt x="1356997" y="0"/>
                  </a:lnTo>
                  <a:cubicBezTo>
                    <a:pt x="1361449" y="0"/>
                    <a:pt x="1364628" y="3841"/>
                    <a:pt x="1364628" y="8321"/>
                  </a:cubicBezTo>
                  <a:cubicBezTo>
                    <a:pt x="1364628" y="12802"/>
                    <a:pt x="1361449" y="16642"/>
                    <a:pt x="1356997" y="16642"/>
                  </a:cubicBezTo>
                  <a:lnTo>
                    <a:pt x="1323931" y="16642"/>
                  </a:lnTo>
                  <a:cubicBezTo>
                    <a:pt x="1319479" y="16642"/>
                    <a:pt x="1316300" y="12802"/>
                    <a:pt x="1316300" y="8321"/>
                  </a:cubicBezTo>
                  <a:cubicBezTo>
                    <a:pt x="1316300" y="3841"/>
                    <a:pt x="1319479" y="0"/>
                    <a:pt x="1323931" y="0"/>
                  </a:cubicBezTo>
                  <a:close/>
                  <a:moveTo>
                    <a:pt x="1205837" y="0"/>
                  </a:moveTo>
                  <a:lnTo>
                    <a:pt x="1238905" y="0"/>
                  </a:lnTo>
                  <a:cubicBezTo>
                    <a:pt x="1243356" y="0"/>
                    <a:pt x="1246536" y="3841"/>
                    <a:pt x="1246536" y="8321"/>
                  </a:cubicBezTo>
                  <a:cubicBezTo>
                    <a:pt x="1246536" y="12802"/>
                    <a:pt x="1243356" y="16642"/>
                    <a:pt x="1238905" y="16642"/>
                  </a:cubicBezTo>
                  <a:lnTo>
                    <a:pt x="1205837" y="16642"/>
                  </a:lnTo>
                  <a:cubicBezTo>
                    <a:pt x="1201386" y="16642"/>
                    <a:pt x="1198206" y="12802"/>
                    <a:pt x="1198206" y="8321"/>
                  </a:cubicBezTo>
                  <a:cubicBezTo>
                    <a:pt x="1198206" y="3841"/>
                    <a:pt x="1201386" y="0"/>
                    <a:pt x="1205837" y="0"/>
                  </a:cubicBezTo>
                  <a:close/>
                  <a:moveTo>
                    <a:pt x="1084864" y="0"/>
                  </a:moveTo>
                  <a:lnTo>
                    <a:pt x="1117932" y="0"/>
                  </a:lnTo>
                  <a:cubicBezTo>
                    <a:pt x="1121748" y="0"/>
                    <a:pt x="1125563" y="3841"/>
                    <a:pt x="1125563" y="8321"/>
                  </a:cubicBezTo>
                  <a:cubicBezTo>
                    <a:pt x="1125563" y="12802"/>
                    <a:pt x="1121748" y="16642"/>
                    <a:pt x="1117932" y="16642"/>
                  </a:cubicBezTo>
                  <a:lnTo>
                    <a:pt x="1084864" y="16642"/>
                  </a:lnTo>
                  <a:cubicBezTo>
                    <a:pt x="1080413" y="16642"/>
                    <a:pt x="1077233" y="12802"/>
                    <a:pt x="1077233" y="8321"/>
                  </a:cubicBezTo>
                  <a:cubicBezTo>
                    <a:pt x="1077233" y="3841"/>
                    <a:pt x="1080413" y="0"/>
                    <a:pt x="1084864" y="0"/>
                  </a:cubicBezTo>
                  <a:close/>
                  <a:moveTo>
                    <a:pt x="966230" y="0"/>
                  </a:moveTo>
                  <a:lnTo>
                    <a:pt x="1000376" y="0"/>
                  </a:lnTo>
                  <a:cubicBezTo>
                    <a:pt x="1004241" y="0"/>
                    <a:pt x="1007463" y="3841"/>
                    <a:pt x="1007463" y="8321"/>
                  </a:cubicBezTo>
                  <a:cubicBezTo>
                    <a:pt x="1007463" y="12802"/>
                    <a:pt x="1004241" y="16642"/>
                    <a:pt x="1000376" y="16642"/>
                  </a:cubicBezTo>
                  <a:lnTo>
                    <a:pt x="966230" y="16642"/>
                  </a:lnTo>
                  <a:cubicBezTo>
                    <a:pt x="962364" y="16642"/>
                    <a:pt x="959143" y="12802"/>
                    <a:pt x="959143" y="8321"/>
                  </a:cubicBezTo>
                  <a:cubicBezTo>
                    <a:pt x="959143" y="3841"/>
                    <a:pt x="962364" y="0"/>
                    <a:pt x="966230" y="0"/>
                  </a:cubicBezTo>
                  <a:close/>
                  <a:moveTo>
                    <a:pt x="845801" y="0"/>
                  </a:moveTo>
                  <a:lnTo>
                    <a:pt x="878867" y="0"/>
                  </a:lnTo>
                  <a:cubicBezTo>
                    <a:pt x="883319" y="0"/>
                    <a:pt x="886498" y="3841"/>
                    <a:pt x="886498" y="8321"/>
                  </a:cubicBezTo>
                  <a:cubicBezTo>
                    <a:pt x="886498" y="12802"/>
                    <a:pt x="883319" y="16642"/>
                    <a:pt x="878867" y="16642"/>
                  </a:cubicBezTo>
                  <a:lnTo>
                    <a:pt x="845801" y="16642"/>
                  </a:lnTo>
                  <a:cubicBezTo>
                    <a:pt x="841985" y="16642"/>
                    <a:pt x="838170" y="12802"/>
                    <a:pt x="838170" y="8321"/>
                  </a:cubicBezTo>
                  <a:cubicBezTo>
                    <a:pt x="838170" y="3841"/>
                    <a:pt x="841985" y="0"/>
                    <a:pt x="845801" y="0"/>
                  </a:cubicBezTo>
                  <a:close/>
                  <a:moveTo>
                    <a:pt x="724828" y="0"/>
                  </a:moveTo>
                  <a:lnTo>
                    <a:pt x="757894" y="0"/>
                  </a:lnTo>
                  <a:cubicBezTo>
                    <a:pt x="762346" y="0"/>
                    <a:pt x="765525" y="3841"/>
                    <a:pt x="765525" y="8321"/>
                  </a:cubicBezTo>
                  <a:cubicBezTo>
                    <a:pt x="765525" y="12802"/>
                    <a:pt x="762346" y="16642"/>
                    <a:pt x="757894" y="16642"/>
                  </a:cubicBezTo>
                  <a:lnTo>
                    <a:pt x="724828" y="16642"/>
                  </a:lnTo>
                  <a:cubicBezTo>
                    <a:pt x="720376" y="16642"/>
                    <a:pt x="717197" y="12802"/>
                    <a:pt x="717197" y="8321"/>
                  </a:cubicBezTo>
                  <a:cubicBezTo>
                    <a:pt x="717197" y="3841"/>
                    <a:pt x="720376" y="0"/>
                    <a:pt x="724828" y="0"/>
                  </a:cubicBezTo>
                  <a:close/>
                  <a:moveTo>
                    <a:pt x="606734" y="0"/>
                  </a:moveTo>
                  <a:lnTo>
                    <a:pt x="639802" y="0"/>
                  </a:lnTo>
                  <a:cubicBezTo>
                    <a:pt x="644253" y="0"/>
                    <a:pt x="647433" y="3841"/>
                    <a:pt x="647433" y="8321"/>
                  </a:cubicBezTo>
                  <a:cubicBezTo>
                    <a:pt x="647433" y="12802"/>
                    <a:pt x="644253" y="16642"/>
                    <a:pt x="639802" y="16642"/>
                  </a:cubicBezTo>
                  <a:lnTo>
                    <a:pt x="606734" y="16642"/>
                  </a:lnTo>
                  <a:cubicBezTo>
                    <a:pt x="602283" y="16642"/>
                    <a:pt x="599103" y="12802"/>
                    <a:pt x="599103" y="8321"/>
                  </a:cubicBezTo>
                  <a:cubicBezTo>
                    <a:pt x="599103" y="3841"/>
                    <a:pt x="602283" y="0"/>
                    <a:pt x="606734" y="0"/>
                  </a:cubicBezTo>
                  <a:close/>
                  <a:moveTo>
                    <a:pt x="485761" y="0"/>
                  </a:moveTo>
                  <a:lnTo>
                    <a:pt x="518829" y="0"/>
                  </a:lnTo>
                  <a:cubicBezTo>
                    <a:pt x="523280" y="0"/>
                    <a:pt x="526460" y="3841"/>
                    <a:pt x="526460" y="8321"/>
                  </a:cubicBezTo>
                  <a:cubicBezTo>
                    <a:pt x="526460" y="12802"/>
                    <a:pt x="523280" y="16642"/>
                    <a:pt x="518829" y="16642"/>
                  </a:cubicBezTo>
                  <a:lnTo>
                    <a:pt x="485761" y="16642"/>
                  </a:lnTo>
                  <a:cubicBezTo>
                    <a:pt x="481310" y="16642"/>
                    <a:pt x="478130" y="12802"/>
                    <a:pt x="478130" y="8321"/>
                  </a:cubicBezTo>
                  <a:cubicBezTo>
                    <a:pt x="478130" y="3841"/>
                    <a:pt x="481310" y="0"/>
                    <a:pt x="485761" y="0"/>
                  </a:cubicBezTo>
                  <a:close/>
                  <a:moveTo>
                    <a:pt x="367671" y="0"/>
                  </a:moveTo>
                  <a:lnTo>
                    <a:pt x="400737" y="0"/>
                  </a:lnTo>
                  <a:cubicBezTo>
                    <a:pt x="404553" y="0"/>
                    <a:pt x="408368" y="3841"/>
                    <a:pt x="408368" y="8321"/>
                  </a:cubicBezTo>
                  <a:cubicBezTo>
                    <a:pt x="408368" y="12802"/>
                    <a:pt x="404553" y="16642"/>
                    <a:pt x="400737" y="16642"/>
                  </a:cubicBezTo>
                  <a:lnTo>
                    <a:pt x="367671" y="16642"/>
                  </a:lnTo>
                  <a:cubicBezTo>
                    <a:pt x="363219" y="16642"/>
                    <a:pt x="360040" y="12802"/>
                    <a:pt x="360040" y="8321"/>
                  </a:cubicBezTo>
                  <a:cubicBezTo>
                    <a:pt x="360040" y="3841"/>
                    <a:pt x="363219" y="0"/>
                    <a:pt x="367671" y="0"/>
                  </a:cubicBezTo>
                  <a:close/>
                  <a:moveTo>
                    <a:pt x="246698" y="0"/>
                  </a:moveTo>
                  <a:lnTo>
                    <a:pt x="279764" y="0"/>
                  </a:lnTo>
                  <a:cubicBezTo>
                    <a:pt x="283580" y="0"/>
                    <a:pt x="287395" y="3841"/>
                    <a:pt x="287395" y="8321"/>
                  </a:cubicBezTo>
                  <a:cubicBezTo>
                    <a:pt x="287395" y="12802"/>
                    <a:pt x="283580" y="16642"/>
                    <a:pt x="279764" y="16642"/>
                  </a:cubicBezTo>
                  <a:lnTo>
                    <a:pt x="246698" y="16642"/>
                  </a:lnTo>
                  <a:cubicBezTo>
                    <a:pt x="242246" y="16642"/>
                    <a:pt x="239067" y="12802"/>
                    <a:pt x="239067" y="8321"/>
                  </a:cubicBezTo>
                  <a:cubicBezTo>
                    <a:pt x="239067" y="3841"/>
                    <a:pt x="242246" y="0"/>
                    <a:pt x="246698" y="0"/>
                  </a:cubicBezTo>
                  <a:close/>
                  <a:moveTo>
                    <a:pt x="128604" y="0"/>
                  </a:moveTo>
                  <a:lnTo>
                    <a:pt x="162308" y="0"/>
                  </a:lnTo>
                  <a:cubicBezTo>
                    <a:pt x="166123" y="0"/>
                    <a:pt x="169303" y="3841"/>
                    <a:pt x="169303" y="8321"/>
                  </a:cubicBezTo>
                  <a:cubicBezTo>
                    <a:pt x="169303" y="12802"/>
                    <a:pt x="166123" y="16642"/>
                    <a:pt x="162308" y="16642"/>
                  </a:cubicBezTo>
                  <a:lnTo>
                    <a:pt x="128604" y="16642"/>
                  </a:lnTo>
                  <a:cubicBezTo>
                    <a:pt x="124789" y="16642"/>
                    <a:pt x="120973" y="12802"/>
                    <a:pt x="120973" y="8321"/>
                  </a:cubicBezTo>
                  <a:cubicBezTo>
                    <a:pt x="120973" y="3841"/>
                    <a:pt x="124789" y="0"/>
                    <a:pt x="128604" y="0"/>
                  </a:cubicBezTo>
                  <a:close/>
                  <a:moveTo>
                    <a:pt x="7631" y="0"/>
                  </a:moveTo>
                  <a:lnTo>
                    <a:pt x="40699" y="0"/>
                  </a:lnTo>
                  <a:cubicBezTo>
                    <a:pt x="45150" y="0"/>
                    <a:pt x="48330" y="3841"/>
                    <a:pt x="48330" y="8321"/>
                  </a:cubicBezTo>
                  <a:cubicBezTo>
                    <a:pt x="48330" y="12802"/>
                    <a:pt x="45150" y="16642"/>
                    <a:pt x="40699" y="16642"/>
                  </a:cubicBezTo>
                  <a:lnTo>
                    <a:pt x="7631" y="16642"/>
                  </a:lnTo>
                  <a:cubicBezTo>
                    <a:pt x="3816" y="16642"/>
                    <a:pt x="0" y="12802"/>
                    <a:pt x="0" y="8321"/>
                  </a:cubicBezTo>
                  <a:cubicBezTo>
                    <a:pt x="0" y="3841"/>
                    <a:pt x="3816" y="0"/>
                    <a:pt x="763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12" name="Freeform 124">
              <a:extLst>
                <a:ext uri="{FF2B5EF4-FFF2-40B4-BE49-F238E27FC236}">
                  <a16:creationId xmlns:a16="http://schemas.microsoft.com/office/drawing/2014/main" id="{5AF16B6E-482C-412E-9086-015C5FF2AF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0697" y="4538940"/>
              <a:ext cx="267749" cy="267749"/>
            </a:xfrm>
            <a:custGeom>
              <a:avLst/>
              <a:gdLst>
                <a:gd name="T0" fmla="*/ 344 w 690"/>
                <a:gd name="T1" fmla="*/ 688 h 689"/>
                <a:gd name="T2" fmla="*/ 344 w 690"/>
                <a:gd name="T3" fmla="*/ 688 h 689"/>
                <a:gd name="T4" fmla="*/ 0 w 690"/>
                <a:gd name="T5" fmla="*/ 344 h 689"/>
                <a:gd name="T6" fmla="*/ 0 w 690"/>
                <a:gd name="T7" fmla="*/ 344 h 689"/>
                <a:gd name="T8" fmla="*/ 344 w 690"/>
                <a:gd name="T9" fmla="*/ 0 h 689"/>
                <a:gd name="T10" fmla="*/ 344 w 690"/>
                <a:gd name="T11" fmla="*/ 0 h 689"/>
                <a:gd name="T12" fmla="*/ 689 w 690"/>
                <a:gd name="T13" fmla="*/ 344 h 689"/>
                <a:gd name="T14" fmla="*/ 689 w 690"/>
                <a:gd name="T15" fmla="*/ 344 h 689"/>
                <a:gd name="T16" fmla="*/ 344 w 690"/>
                <a:gd name="T17" fmla="*/ 688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689">
                  <a:moveTo>
                    <a:pt x="344" y="688"/>
                  </a:moveTo>
                  <a:lnTo>
                    <a:pt x="344" y="688"/>
                  </a:lnTo>
                  <a:cubicBezTo>
                    <a:pt x="154" y="688"/>
                    <a:pt x="0" y="535"/>
                    <a:pt x="0" y="344"/>
                  </a:cubicBezTo>
                  <a:lnTo>
                    <a:pt x="0" y="344"/>
                  </a:lnTo>
                  <a:cubicBezTo>
                    <a:pt x="0" y="154"/>
                    <a:pt x="154" y="0"/>
                    <a:pt x="344" y="0"/>
                  </a:cubicBezTo>
                  <a:lnTo>
                    <a:pt x="344" y="0"/>
                  </a:lnTo>
                  <a:cubicBezTo>
                    <a:pt x="535" y="0"/>
                    <a:pt x="689" y="154"/>
                    <a:pt x="689" y="344"/>
                  </a:cubicBezTo>
                  <a:lnTo>
                    <a:pt x="689" y="344"/>
                  </a:lnTo>
                  <a:cubicBezTo>
                    <a:pt x="689" y="535"/>
                    <a:pt x="535" y="688"/>
                    <a:pt x="344" y="68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13" name="Freeform 125">
              <a:extLst>
                <a:ext uri="{FF2B5EF4-FFF2-40B4-BE49-F238E27FC236}">
                  <a16:creationId xmlns:a16="http://schemas.microsoft.com/office/drawing/2014/main" id="{11BD1CA1-3AAA-3E13-E3D6-67A97518A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0174" y="4577558"/>
              <a:ext cx="190514" cy="190514"/>
            </a:xfrm>
            <a:custGeom>
              <a:avLst/>
              <a:gdLst>
                <a:gd name="T0" fmla="*/ 0 w 491"/>
                <a:gd name="T1" fmla="*/ 245 h 491"/>
                <a:gd name="T2" fmla="*/ 245 w 491"/>
                <a:gd name="T3" fmla="*/ 0 h 491"/>
                <a:gd name="T4" fmla="*/ 245 w 491"/>
                <a:gd name="T5" fmla="*/ 0 h 491"/>
                <a:gd name="T6" fmla="*/ 490 w 491"/>
                <a:gd name="T7" fmla="*/ 245 h 491"/>
                <a:gd name="T8" fmla="*/ 490 w 491"/>
                <a:gd name="T9" fmla="*/ 245 h 491"/>
                <a:gd name="T10" fmla="*/ 245 w 491"/>
                <a:gd name="T11" fmla="*/ 490 h 491"/>
                <a:gd name="T12" fmla="*/ 245 w 491"/>
                <a:gd name="T13" fmla="*/ 490 h 491"/>
                <a:gd name="T14" fmla="*/ 0 w 491"/>
                <a:gd name="T15" fmla="*/ 245 h 491"/>
                <a:gd name="T16" fmla="*/ 0 w 491"/>
                <a:gd name="T17" fmla="*/ 245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1" h="491">
                  <a:moveTo>
                    <a:pt x="0" y="245"/>
                  </a:moveTo>
                  <a:cubicBezTo>
                    <a:pt x="0" y="110"/>
                    <a:pt x="110" y="0"/>
                    <a:pt x="245" y="0"/>
                  </a:cubicBezTo>
                  <a:lnTo>
                    <a:pt x="245" y="0"/>
                  </a:lnTo>
                  <a:cubicBezTo>
                    <a:pt x="380" y="0"/>
                    <a:pt x="490" y="110"/>
                    <a:pt x="490" y="245"/>
                  </a:cubicBezTo>
                  <a:lnTo>
                    <a:pt x="490" y="245"/>
                  </a:lnTo>
                  <a:cubicBezTo>
                    <a:pt x="490" y="381"/>
                    <a:pt x="380" y="490"/>
                    <a:pt x="245" y="490"/>
                  </a:cubicBezTo>
                  <a:lnTo>
                    <a:pt x="245" y="490"/>
                  </a:lnTo>
                  <a:cubicBezTo>
                    <a:pt x="110" y="490"/>
                    <a:pt x="0" y="381"/>
                    <a:pt x="0" y="245"/>
                  </a:cubicBezTo>
                  <a:lnTo>
                    <a:pt x="0" y="24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14" name="Freeform 132">
              <a:extLst>
                <a:ext uri="{FF2B5EF4-FFF2-40B4-BE49-F238E27FC236}">
                  <a16:creationId xmlns:a16="http://schemas.microsoft.com/office/drawing/2014/main" id="{F0704311-C3AA-BDD3-E327-BF0F988E3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5206" y="6183177"/>
              <a:ext cx="1812076" cy="9917"/>
            </a:xfrm>
            <a:custGeom>
              <a:avLst/>
              <a:gdLst>
                <a:gd name="connsiteX0" fmla="*/ 2999723 w 3040956"/>
                <a:gd name="connsiteY0" fmla="*/ 0 h 16642"/>
                <a:gd name="connsiteX1" fmla="*/ 3033869 w 3040956"/>
                <a:gd name="connsiteY1" fmla="*/ 0 h 16642"/>
                <a:gd name="connsiteX2" fmla="*/ 3040956 w 3040956"/>
                <a:gd name="connsiteY2" fmla="*/ 8321 h 16642"/>
                <a:gd name="connsiteX3" fmla="*/ 3033869 w 3040956"/>
                <a:gd name="connsiteY3" fmla="*/ 16642 h 16642"/>
                <a:gd name="connsiteX4" fmla="*/ 2999723 w 3040956"/>
                <a:gd name="connsiteY4" fmla="*/ 16642 h 16642"/>
                <a:gd name="connsiteX5" fmla="*/ 2992636 w 3040956"/>
                <a:gd name="connsiteY5" fmla="*/ 8321 h 16642"/>
                <a:gd name="connsiteX6" fmla="*/ 2999723 w 3040956"/>
                <a:gd name="connsiteY6" fmla="*/ 0 h 16642"/>
                <a:gd name="connsiteX7" fmla="*/ 2879294 w 3040956"/>
                <a:gd name="connsiteY7" fmla="*/ 0 h 16642"/>
                <a:gd name="connsiteX8" fmla="*/ 2912360 w 3040956"/>
                <a:gd name="connsiteY8" fmla="*/ 0 h 16642"/>
                <a:gd name="connsiteX9" fmla="*/ 2919991 w 3040956"/>
                <a:gd name="connsiteY9" fmla="*/ 8321 h 16642"/>
                <a:gd name="connsiteX10" fmla="*/ 2912360 w 3040956"/>
                <a:gd name="connsiteY10" fmla="*/ 16642 h 16642"/>
                <a:gd name="connsiteX11" fmla="*/ 2879294 w 3040956"/>
                <a:gd name="connsiteY11" fmla="*/ 16642 h 16642"/>
                <a:gd name="connsiteX12" fmla="*/ 2871663 w 3040956"/>
                <a:gd name="connsiteY12" fmla="*/ 8321 h 16642"/>
                <a:gd name="connsiteX13" fmla="*/ 2879294 w 3040956"/>
                <a:gd name="connsiteY13" fmla="*/ 0 h 16642"/>
                <a:gd name="connsiteX14" fmla="*/ 2758322 w 3040956"/>
                <a:gd name="connsiteY14" fmla="*/ 0 h 16642"/>
                <a:gd name="connsiteX15" fmla="*/ 2791388 w 3040956"/>
                <a:gd name="connsiteY15" fmla="*/ 0 h 16642"/>
                <a:gd name="connsiteX16" fmla="*/ 2799019 w 3040956"/>
                <a:gd name="connsiteY16" fmla="*/ 8321 h 16642"/>
                <a:gd name="connsiteX17" fmla="*/ 2791388 w 3040956"/>
                <a:gd name="connsiteY17" fmla="*/ 16642 h 16642"/>
                <a:gd name="connsiteX18" fmla="*/ 2758322 w 3040956"/>
                <a:gd name="connsiteY18" fmla="*/ 16642 h 16642"/>
                <a:gd name="connsiteX19" fmla="*/ 2750691 w 3040956"/>
                <a:gd name="connsiteY19" fmla="*/ 8321 h 16642"/>
                <a:gd name="connsiteX20" fmla="*/ 2758322 w 3040956"/>
                <a:gd name="connsiteY20" fmla="*/ 0 h 16642"/>
                <a:gd name="connsiteX21" fmla="*/ 2640227 w 3040956"/>
                <a:gd name="connsiteY21" fmla="*/ 0 h 16642"/>
                <a:gd name="connsiteX22" fmla="*/ 2673295 w 3040956"/>
                <a:gd name="connsiteY22" fmla="*/ 0 h 16642"/>
                <a:gd name="connsiteX23" fmla="*/ 2680926 w 3040956"/>
                <a:gd name="connsiteY23" fmla="*/ 8321 h 16642"/>
                <a:gd name="connsiteX24" fmla="*/ 2673295 w 3040956"/>
                <a:gd name="connsiteY24" fmla="*/ 16642 h 16642"/>
                <a:gd name="connsiteX25" fmla="*/ 2640227 w 3040956"/>
                <a:gd name="connsiteY25" fmla="*/ 16642 h 16642"/>
                <a:gd name="connsiteX26" fmla="*/ 2632596 w 3040956"/>
                <a:gd name="connsiteY26" fmla="*/ 8321 h 16642"/>
                <a:gd name="connsiteX27" fmla="*/ 2640227 w 3040956"/>
                <a:gd name="connsiteY27" fmla="*/ 0 h 16642"/>
                <a:gd name="connsiteX28" fmla="*/ 2518711 w 3040956"/>
                <a:gd name="connsiteY28" fmla="*/ 0 h 16642"/>
                <a:gd name="connsiteX29" fmla="*/ 2552859 w 3040956"/>
                <a:gd name="connsiteY29" fmla="*/ 0 h 16642"/>
                <a:gd name="connsiteX30" fmla="*/ 2559946 w 3040956"/>
                <a:gd name="connsiteY30" fmla="*/ 8321 h 16642"/>
                <a:gd name="connsiteX31" fmla="*/ 2552859 w 3040956"/>
                <a:gd name="connsiteY31" fmla="*/ 16642 h 16642"/>
                <a:gd name="connsiteX32" fmla="*/ 2518711 w 3040956"/>
                <a:gd name="connsiteY32" fmla="*/ 16642 h 16642"/>
                <a:gd name="connsiteX33" fmla="*/ 2511624 w 3040956"/>
                <a:gd name="connsiteY33" fmla="*/ 8321 h 16642"/>
                <a:gd name="connsiteX34" fmla="*/ 2518711 w 3040956"/>
                <a:gd name="connsiteY34" fmla="*/ 0 h 16642"/>
                <a:gd name="connsiteX35" fmla="*/ 2401509 w 3040956"/>
                <a:gd name="connsiteY35" fmla="*/ 0 h 16642"/>
                <a:gd name="connsiteX36" fmla="*/ 2436737 w 3040956"/>
                <a:gd name="connsiteY36" fmla="*/ 0 h 16642"/>
                <a:gd name="connsiteX37" fmla="*/ 2444713 w 3040956"/>
                <a:gd name="connsiteY37" fmla="*/ 8321 h 16642"/>
                <a:gd name="connsiteX38" fmla="*/ 2436737 w 3040956"/>
                <a:gd name="connsiteY38" fmla="*/ 16642 h 16642"/>
                <a:gd name="connsiteX39" fmla="*/ 2401509 w 3040956"/>
                <a:gd name="connsiteY39" fmla="*/ 16642 h 16642"/>
                <a:gd name="connsiteX40" fmla="*/ 2393533 w 3040956"/>
                <a:gd name="connsiteY40" fmla="*/ 8321 h 16642"/>
                <a:gd name="connsiteX41" fmla="*/ 2401509 w 3040956"/>
                <a:gd name="connsiteY41" fmla="*/ 0 h 16642"/>
                <a:gd name="connsiteX42" fmla="*/ 2280192 w 3040956"/>
                <a:gd name="connsiteY42" fmla="*/ 0 h 16642"/>
                <a:gd name="connsiteX43" fmla="*/ 2313894 w 3040956"/>
                <a:gd name="connsiteY43" fmla="*/ 0 h 16642"/>
                <a:gd name="connsiteX44" fmla="*/ 2320889 w 3040956"/>
                <a:gd name="connsiteY44" fmla="*/ 8321 h 16642"/>
                <a:gd name="connsiteX45" fmla="*/ 2313894 w 3040956"/>
                <a:gd name="connsiteY45" fmla="*/ 16642 h 16642"/>
                <a:gd name="connsiteX46" fmla="*/ 2280192 w 3040956"/>
                <a:gd name="connsiteY46" fmla="*/ 16642 h 16642"/>
                <a:gd name="connsiteX47" fmla="*/ 2272561 w 3040956"/>
                <a:gd name="connsiteY47" fmla="*/ 8321 h 16642"/>
                <a:gd name="connsiteX48" fmla="*/ 2280192 w 3040956"/>
                <a:gd name="connsiteY48" fmla="*/ 0 h 16642"/>
                <a:gd name="connsiteX49" fmla="*/ 2161553 w 3040956"/>
                <a:gd name="connsiteY49" fmla="*/ 0 h 16642"/>
                <a:gd name="connsiteX50" fmla="*/ 2195056 w 3040956"/>
                <a:gd name="connsiteY50" fmla="*/ 0 h 16642"/>
                <a:gd name="connsiteX51" fmla="*/ 2202788 w 3040956"/>
                <a:gd name="connsiteY51" fmla="*/ 8321 h 16642"/>
                <a:gd name="connsiteX52" fmla="*/ 2195056 w 3040956"/>
                <a:gd name="connsiteY52" fmla="*/ 16642 h 16642"/>
                <a:gd name="connsiteX53" fmla="*/ 2161553 w 3040956"/>
                <a:gd name="connsiteY53" fmla="*/ 16642 h 16642"/>
                <a:gd name="connsiteX54" fmla="*/ 2154466 w 3040956"/>
                <a:gd name="connsiteY54" fmla="*/ 8321 h 16642"/>
                <a:gd name="connsiteX55" fmla="*/ 2161553 w 3040956"/>
                <a:gd name="connsiteY55" fmla="*/ 0 h 16642"/>
                <a:gd name="connsiteX56" fmla="*/ 2041125 w 3040956"/>
                <a:gd name="connsiteY56" fmla="*/ 0 h 16642"/>
                <a:gd name="connsiteX57" fmla="*/ 2074193 w 3040956"/>
                <a:gd name="connsiteY57" fmla="*/ 0 h 16642"/>
                <a:gd name="connsiteX58" fmla="*/ 2081824 w 3040956"/>
                <a:gd name="connsiteY58" fmla="*/ 8321 h 16642"/>
                <a:gd name="connsiteX59" fmla="*/ 2074193 w 3040956"/>
                <a:gd name="connsiteY59" fmla="*/ 16642 h 16642"/>
                <a:gd name="connsiteX60" fmla="*/ 2041125 w 3040956"/>
                <a:gd name="connsiteY60" fmla="*/ 16642 h 16642"/>
                <a:gd name="connsiteX61" fmla="*/ 2033494 w 3040956"/>
                <a:gd name="connsiteY61" fmla="*/ 8321 h 16642"/>
                <a:gd name="connsiteX62" fmla="*/ 2041125 w 3040956"/>
                <a:gd name="connsiteY62" fmla="*/ 0 h 16642"/>
                <a:gd name="connsiteX63" fmla="*/ 1923034 w 3040956"/>
                <a:gd name="connsiteY63" fmla="*/ 0 h 16642"/>
                <a:gd name="connsiteX64" fmla="*/ 1956100 w 3040956"/>
                <a:gd name="connsiteY64" fmla="*/ 0 h 16642"/>
                <a:gd name="connsiteX65" fmla="*/ 1963731 w 3040956"/>
                <a:gd name="connsiteY65" fmla="*/ 8321 h 16642"/>
                <a:gd name="connsiteX66" fmla="*/ 1956100 w 3040956"/>
                <a:gd name="connsiteY66" fmla="*/ 16642 h 16642"/>
                <a:gd name="connsiteX67" fmla="*/ 1923034 w 3040956"/>
                <a:gd name="connsiteY67" fmla="*/ 16642 h 16642"/>
                <a:gd name="connsiteX68" fmla="*/ 1915403 w 3040956"/>
                <a:gd name="connsiteY68" fmla="*/ 8321 h 16642"/>
                <a:gd name="connsiteX69" fmla="*/ 1923034 w 3040956"/>
                <a:gd name="connsiteY69" fmla="*/ 0 h 16642"/>
                <a:gd name="connsiteX70" fmla="*/ 1802161 w 3040956"/>
                <a:gd name="connsiteY70" fmla="*/ 0 h 16642"/>
                <a:gd name="connsiteX71" fmla="*/ 1835663 w 3040956"/>
                <a:gd name="connsiteY71" fmla="*/ 0 h 16642"/>
                <a:gd name="connsiteX72" fmla="*/ 1842750 w 3040956"/>
                <a:gd name="connsiteY72" fmla="*/ 8321 h 16642"/>
                <a:gd name="connsiteX73" fmla="*/ 1835663 w 3040956"/>
                <a:gd name="connsiteY73" fmla="*/ 16642 h 16642"/>
                <a:gd name="connsiteX74" fmla="*/ 1802161 w 3040956"/>
                <a:gd name="connsiteY74" fmla="*/ 16642 h 16642"/>
                <a:gd name="connsiteX75" fmla="*/ 1794430 w 3040956"/>
                <a:gd name="connsiteY75" fmla="*/ 8321 h 16642"/>
                <a:gd name="connsiteX76" fmla="*/ 1802161 w 3040956"/>
                <a:gd name="connsiteY76" fmla="*/ 0 h 16642"/>
                <a:gd name="connsiteX77" fmla="*/ 1683967 w 3040956"/>
                <a:gd name="connsiteY77" fmla="*/ 0 h 16642"/>
                <a:gd name="connsiteX78" fmla="*/ 1717671 w 3040956"/>
                <a:gd name="connsiteY78" fmla="*/ 0 h 16642"/>
                <a:gd name="connsiteX79" fmla="*/ 1724666 w 3040956"/>
                <a:gd name="connsiteY79" fmla="*/ 8321 h 16642"/>
                <a:gd name="connsiteX80" fmla="*/ 1717671 w 3040956"/>
                <a:gd name="connsiteY80" fmla="*/ 16642 h 16642"/>
                <a:gd name="connsiteX81" fmla="*/ 1683967 w 3040956"/>
                <a:gd name="connsiteY81" fmla="*/ 16642 h 16642"/>
                <a:gd name="connsiteX82" fmla="*/ 1676336 w 3040956"/>
                <a:gd name="connsiteY82" fmla="*/ 8321 h 16642"/>
                <a:gd name="connsiteX83" fmla="*/ 1683967 w 3040956"/>
                <a:gd name="connsiteY83" fmla="*/ 0 h 16642"/>
                <a:gd name="connsiteX84" fmla="*/ 1563340 w 3040956"/>
                <a:gd name="connsiteY84" fmla="*/ 0 h 16642"/>
                <a:gd name="connsiteX85" fmla="*/ 1597903 w 3040956"/>
                <a:gd name="connsiteY85" fmla="*/ 0 h 16642"/>
                <a:gd name="connsiteX86" fmla="*/ 1606544 w 3040956"/>
                <a:gd name="connsiteY86" fmla="*/ 8321 h 16642"/>
                <a:gd name="connsiteX87" fmla="*/ 1597903 w 3040956"/>
                <a:gd name="connsiteY87" fmla="*/ 16642 h 16642"/>
                <a:gd name="connsiteX88" fmla="*/ 1563340 w 3040956"/>
                <a:gd name="connsiteY88" fmla="*/ 16642 h 16642"/>
                <a:gd name="connsiteX89" fmla="*/ 1555364 w 3040956"/>
                <a:gd name="connsiteY89" fmla="*/ 8321 h 16642"/>
                <a:gd name="connsiteX90" fmla="*/ 1563340 w 3040956"/>
                <a:gd name="connsiteY90" fmla="*/ 0 h 16642"/>
                <a:gd name="connsiteX91" fmla="*/ 1444904 w 3040956"/>
                <a:gd name="connsiteY91" fmla="*/ 0 h 16642"/>
                <a:gd name="connsiteX92" fmla="*/ 1478606 w 3040956"/>
                <a:gd name="connsiteY92" fmla="*/ 0 h 16642"/>
                <a:gd name="connsiteX93" fmla="*/ 1485601 w 3040956"/>
                <a:gd name="connsiteY93" fmla="*/ 8321 h 16642"/>
                <a:gd name="connsiteX94" fmla="*/ 1478606 w 3040956"/>
                <a:gd name="connsiteY94" fmla="*/ 16642 h 16642"/>
                <a:gd name="connsiteX95" fmla="*/ 1444904 w 3040956"/>
                <a:gd name="connsiteY95" fmla="*/ 16642 h 16642"/>
                <a:gd name="connsiteX96" fmla="*/ 1437273 w 3040956"/>
                <a:gd name="connsiteY96" fmla="*/ 8321 h 16642"/>
                <a:gd name="connsiteX97" fmla="*/ 1444904 w 3040956"/>
                <a:gd name="connsiteY97" fmla="*/ 0 h 16642"/>
                <a:gd name="connsiteX98" fmla="*/ 1323931 w 3040956"/>
                <a:gd name="connsiteY98" fmla="*/ 0 h 16642"/>
                <a:gd name="connsiteX99" fmla="*/ 1356997 w 3040956"/>
                <a:gd name="connsiteY99" fmla="*/ 0 h 16642"/>
                <a:gd name="connsiteX100" fmla="*/ 1364628 w 3040956"/>
                <a:gd name="connsiteY100" fmla="*/ 8321 h 16642"/>
                <a:gd name="connsiteX101" fmla="*/ 1356997 w 3040956"/>
                <a:gd name="connsiteY101" fmla="*/ 16642 h 16642"/>
                <a:gd name="connsiteX102" fmla="*/ 1323931 w 3040956"/>
                <a:gd name="connsiteY102" fmla="*/ 16642 h 16642"/>
                <a:gd name="connsiteX103" fmla="*/ 1316300 w 3040956"/>
                <a:gd name="connsiteY103" fmla="*/ 8321 h 16642"/>
                <a:gd name="connsiteX104" fmla="*/ 1323931 w 3040956"/>
                <a:gd name="connsiteY104" fmla="*/ 0 h 16642"/>
                <a:gd name="connsiteX105" fmla="*/ 1205837 w 3040956"/>
                <a:gd name="connsiteY105" fmla="*/ 0 h 16642"/>
                <a:gd name="connsiteX106" fmla="*/ 1238905 w 3040956"/>
                <a:gd name="connsiteY106" fmla="*/ 0 h 16642"/>
                <a:gd name="connsiteX107" fmla="*/ 1246536 w 3040956"/>
                <a:gd name="connsiteY107" fmla="*/ 8321 h 16642"/>
                <a:gd name="connsiteX108" fmla="*/ 1238905 w 3040956"/>
                <a:gd name="connsiteY108" fmla="*/ 16642 h 16642"/>
                <a:gd name="connsiteX109" fmla="*/ 1205837 w 3040956"/>
                <a:gd name="connsiteY109" fmla="*/ 16642 h 16642"/>
                <a:gd name="connsiteX110" fmla="*/ 1198206 w 3040956"/>
                <a:gd name="connsiteY110" fmla="*/ 8321 h 16642"/>
                <a:gd name="connsiteX111" fmla="*/ 1205837 w 3040956"/>
                <a:gd name="connsiteY111" fmla="*/ 0 h 16642"/>
                <a:gd name="connsiteX112" fmla="*/ 1084864 w 3040956"/>
                <a:gd name="connsiteY112" fmla="*/ 0 h 16642"/>
                <a:gd name="connsiteX113" fmla="*/ 1117932 w 3040956"/>
                <a:gd name="connsiteY113" fmla="*/ 0 h 16642"/>
                <a:gd name="connsiteX114" fmla="*/ 1125563 w 3040956"/>
                <a:gd name="connsiteY114" fmla="*/ 8321 h 16642"/>
                <a:gd name="connsiteX115" fmla="*/ 1117932 w 3040956"/>
                <a:gd name="connsiteY115" fmla="*/ 16642 h 16642"/>
                <a:gd name="connsiteX116" fmla="*/ 1084864 w 3040956"/>
                <a:gd name="connsiteY116" fmla="*/ 16642 h 16642"/>
                <a:gd name="connsiteX117" fmla="*/ 1077233 w 3040956"/>
                <a:gd name="connsiteY117" fmla="*/ 8321 h 16642"/>
                <a:gd name="connsiteX118" fmla="*/ 1084864 w 3040956"/>
                <a:gd name="connsiteY118" fmla="*/ 0 h 16642"/>
                <a:gd name="connsiteX119" fmla="*/ 966230 w 3040956"/>
                <a:gd name="connsiteY119" fmla="*/ 0 h 16642"/>
                <a:gd name="connsiteX120" fmla="*/ 1000376 w 3040956"/>
                <a:gd name="connsiteY120" fmla="*/ 0 h 16642"/>
                <a:gd name="connsiteX121" fmla="*/ 1007463 w 3040956"/>
                <a:gd name="connsiteY121" fmla="*/ 8321 h 16642"/>
                <a:gd name="connsiteX122" fmla="*/ 1000376 w 3040956"/>
                <a:gd name="connsiteY122" fmla="*/ 16642 h 16642"/>
                <a:gd name="connsiteX123" fmla="*/ 966230 w 3040956"/>
                <a:gd name="connsiteY123" fmla="*/ 16642 h 16642"/>
                <a:gd name="connsiteX124" fmla="*/ 959143 w 3040956"/>
                <a:gd name="connsiteY124" fmla="*/ 8321 h 16642"/>
                <a:gd name="connsiteX125" fmla="*/ 966230 w 3040956"/>
                <a:gd name="connsiteY125" fmla="*/ 0 h 16642"/>
                <a:gd name="connsiteX126" fmla="*/ 845801 w 3040956"/>
                <a:gd name="connsiteY126" fmla="*/ 0 h 16642"/>
                <a:gd name="connsiteX127" fmla="*/ 878867 w 3040956"/>
                <a:gd name="connsiteY127" fmla="*/ 0 h 16642"/>
                <a:gd name="connsiteX128" fmla="*/ 886498 w 3040956"/>
                <a:gd name="connsiteY128" fmla="*/ 8321 h 16642"/>
                <a:gd name="connsiteX129" fmla="*/ 878867 w 3040956"/>
                <a:gd name="connsiteY129" fmla="*/ 16642 h 16642"/>
                <a:gd name="connsiteX130" fmla="*/ 845801 w 3040956"/>
                <a:gd name="connsiteY130" fmla="*/ 16642 h 16642"/>
                <a:gd name="connsiteX131" fmla="*/ 838170 w 3040956"/>
                <a:gd name="connsiteY131" fmla="*/ 8321 h 16642"/>
                <a:gd name="connsiteX132" fmla="*/ 845801 w 3040956"/>
                <a:gd name="connsiteY132" fmla="*/ 0 h 16642"/>
                <a:gd name="connsiteX133" fmla="*/ 724828 w 3040956"/>
                <a:gd name="connsiteY133" fmla="*/ 0 h 16642"/>
                <a:gd name="connsiteX134" fmla="*/ 757894 w 3040956"/>
                <a:gd name="connsiteY134" fmla="*/ 0 h 16642"/>
                <a:gd name="connsiteX135" fmla="*/ 765525 w 3040956"/>
                <a:gd name="connsiteY135" fmla="*/ 8321 h 16642"/>
                <a:gd name="connsiteX136" fmla="*/ 757894 w 3040956"/>
                <a:gd name="connsiteY136" fmla="*/ 16642 h 16642"/>
                <a:gd name="connsiteX137" fmla="*/ 724828 w 3040956"/>
                <a:gd name="connsiteY137" fmla="*/ 16642 h 16642"/>
                <a:gd name="connsiteX138" fmla="*/ 717197 w 3040956"/>
                <a:gd name="connsiteY138" fmla="*/ 8321 h 16642"/>
                <a:gd name="connsiteX139" fmla="*/ 724828 w 3040956"/>
                <a:gd name="connsiteY139" fmla="*/ 0 h 16642"/>
                <a:gd name="connsiteX140" fmla="*/ 606734 w 3040956"/>
                <a:gd name="connsiteY140" fmla="*/ 0 h 16642"/>
                <a:gd name="connsiteX141" fmla="*/ 639802 w 3040956"/>
                <a:gd name="connsiteY141" fmla="*/ 0 h 16642"/>
                <a:gd name="connsiteX142" fmla="*/ 647433 w 3040956"/>
                <a:gd name="connsiteY142" fmla="*/ 8321 h 16642"/>
                <a:gd name="connsiteX143" fmla="*/ 639802 w 3040956"/>
                <a:gd name="connsiteY143" fmla="*/ 16642 h 16642"/>
                <a:gd name="connsiteX144" fmla="*/ 606734 w 3040956"/>
                <a:gd name="connsiteY144" fmla="*/ 16642 h 16642"/>
                <a:gd name="connsiteX145" fmla="*/ 599103 w 3040956"/>
                <a:gd name="connsiteY145" fmla="*/ 8321 h 16642"/>
                <a:gd name="connsiteX146" fmla="*/ 606734 w 3040956"/>
                <a:gd name="connsiteY146" fmla="*/ 0 h 16642"/>
                <a:gd name="connsiteX147" fmla="*/ 485761 w 3040956"/>
                <a:gd name="connsiteY147" fmla="*/ 0 h 16642"/>
                <a:gd name="connsiteX148" fmla="*/ 518829 w 3040956"/>
                <a:gd name="connsiteY148" fmla="*/ 0 h 16642"/>
                <a:gd name="connsiteX149" fmla="*/ 526460 w 3040956"/>
                <a:gd name="connsiteY149" fmla="*/ 8321 h 16642"/>
                <a:gd name="connsiteX150" fmla="*/ 518829 w 3040956"/>
                <a:gd name="connsiteY150" fmla="*/ 16642 h 16642"/>
                <a:gd name="connsiteX151" fmla="*/ 485761 w 3040956"/>
                <a:gd name="connsiteY151" fmla="*/ 16642 h 16642"/>
                <a:gd name="connsiteX152" fmla="*/ 478130 w 3040956"/>
                <a:gd name="connsiteY152" fmla="*/ 8321 h 16642"/>
                <a:gd name="connsiteX153" fmla="*/ 485761 w 3040956"/>
                <a:gd name="connsiteY153" fmla="*/ 0 h 16642"/>
                <a:gd name="connsiteX154" fmla="*/ 367671 w 3040956"/>
                <a:gd name="connsiteY154" fmla="*/ 0 h 16642"/>
                <a:gd name="connsiteX155" fmla="*/ 400737 w 3040956"/>
                <a:gd name="connsiteY155" fmla="*/ 0 h 16642"/>
                <a:gd name="connsiteX156" fmla="*/ 408368 w 3040956"/>
                <a:gd name="connsiteY156" fmla="*/ 8321 h 16642"/>
                <a:gd name="connsiteX157" fmla="*/ 400737 w 3040956"/>
                <a:gd name="connsiteY157" fmla="*/ 16642 h 16642"/>
                <a:gd name="connsiteX158" fmla="*/ 367671 w 3040956"/>
                <a:gd name="connsiteY158" fmla="*/ 16642 h 16642"/>
                <a:gd name="connsiteX159" fmla="*/ 360040 w 3040956"/>
                <a:gd name="connsiteY159" fmla="*/ 8321 h 16642"/>
                <a:gd name="connsiteX160" fmla="*/ 367671 w 3040956"/>
                <a:gd name="connsiteY160" fmla="*/ 0 h 16642"/>
                <a:gd name="connsiteX161" fmla="*/ 246698 w 3040956"/>
                <a:gd name="connsiteY161" fmla="*/ 0 h 16642"/>
                <a:gd name="connsiteX162" fmla="*/ 279764 w 3040956"/>
                <a:gd name="connsiteY162" fmla="*/ 0 h 16642"/>
                <a:gd name="connsiteX163" fmla="*/ 287395 w 3040956"/>
                <a:gd name="connsiteY163" fmla="*/ 8321 h 16642"/>
                <a:gd name="connsiteX164" fmla="*/ 279764 w 3040956"/>
                <a:gd name="connsiteY164" fmla="*/ 16642 h 16642"/>
                <a:gd name="connsiteX165" fmla="*/ 246698 w 3040956"/>
                <a:gd name="connsiteY165" fmla="*/ 16642 h 16642"/>
                <a:gd name="connsiteX166" fmla="*/ 239067 w 3040956"/>
                <a:gd name="connsiteY166" fmla="*/ 8321 h 16642"/>
                <a:gd name="connsiteX167" fmla="*/ 246698 w 3040956"/>
                <a:gd name="connsiteY167" fmla="*/ 0 h 16642"/>
                <a:gd name="connsiteX168" fmla="*/ 128604 w 3040956"/>
                <a:gd name="connsiteY168" fmla="*/ 0 h 16642"/>
                <a:gd name="connsiteX169" fmla="*/ 162308 w 3040956"/>
                <a:gd name="connsiteY169" fmla="*/ 0 h 16642"/>
                <a:gd name="connsiteX170" fmla="*/ 169303 w 3040956"/>
                <a:gd name="connsiteY170" fmla="*/ 8321 h 16642"/>
                <a:gd name="connsiteX171" fmla="*/ 162308 w 3040956"/>
                <a:gd name="connsiteY171" fmla="*/ 16642 h 16642"/>
                <a:gd name="connsiteX172" fmla="*/ 128604 w 3040956"/>
                <a:gd name="connsiteY172" fmla="*/ 16642 h 16642"/>
                <a:gd name="connsiteX173" fmla="*/ 120973 w 3040956"/>
                <a:gd name="connsiteY173" fmla="*/ 8321 h 16642"/>
                <a:gd name="connsiteX174" fmla="*/ 128604 w 3040956"/>
                <a:gd name="connsiteY174" fmla="*/ 0 h 16642"/>
                <a:gd name="connsiteX175" fmla="*/ 7631 w 3040956"/>
                <a:gd name="connsiteY175" fmla="*/ 0 h 16642"/>
                <a:gd name="connsiteX176" fmla="*/ 40699 w 3040956"/>
                <a:gd name="connsiteY176" fmla="*/ 0 h 16642"/>
                <a:gd name="connsiteX177" fmla="*/ 48330 w 3040956"/>
                <a:gd name="connsiteY177" fmla="*/ 8321 h 16642"/>
                <a:gd name="connsiteX178" fmla="*/ 40699 w 3040956"/>
                <a:gd name="connsiteY178" fmla="*/ 16642 h 16642"/>
                <a:gd name="connsiteX179" fmla="*/ 7631 w 3040956"/>
                <a:gd name="connsiteY179" fmla="*/ 16642 h 16642"/>
                <a:gd name="connsiteX180" fmla="*/ 0 w 3040956"/>
                <a:gd name="connsiteY180" fmla="*/ 8321 h 16642"/>
                <a:gd name="connsiteX181" fmla="*/ 7631 w 3040956"/>
                <a:gd name="connsiteY181" fmla="*/ 0 h 1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3040956" h="16642">
                  <a:moveTo>
                    <a:pt x="2999723" y="0"/>
                  </a:moveTo>
                  <a:lnTo>
                    <a:pt x="3033869" y="0"/>
                  </a:lnTo>
                  <a:cubicBezTo>
                    <a:pt x="3037734" y="0"/>
                    <a:pt x="3040956" y="3841"/>
                    <a:pt x="3040956" y="8321"/>
                  </a:cubicBezTo>
                  <a:cubicBezTo>
                    <a:pt x="3040956" y="12802"/>
                    <a:pt x="3037734" y="16642"/>
                    <a:pt x="3033869" y="16642"/>
                  </a:cubicBezTo>
                  <a:lnTo>
                    <a:pt x="2999723" y="16642"/>
                  </a:lnTo>
                  <a:cubicBezTo>
                    <a:pt x="2995857" y="16642"/>
                    <a:pt x="2992636" y="12802"/>
                    <a:pt x="2992636" y="8321"/>
                  </a:cubicBezTo>
                  <a:cubicBezTo>
                    <a:pt x="2992636" y="3841"/>
                    <a:pt x="2995857" y="0"/>
                    <a:pt x="2999723" y="0"/>
                  </a:cubicBezTo>
                  <a:close/>
                  <a:moveTo>
                    <a:pt x="2879294" y="0"/>
                  </a:moveTo>
                  <a:lnTo>
                    <a:pt x="2912360" y="0"/>
                  </a:lnTo>
                  <a:cubicBezTo>
                    <a:pt x="2916812" y="0"/>
                    <a:pt x="2919991" y="3841"/>
                    <a:pt x="2919991" y="8321"/>
                  </a:cubicBezTo>
                  <a:cubicBezTo>
                    <a:pt x="2919991" y="12802"/>
                    <a:pt x="2916812" y="16642"/>
                    <a:pt x="2912360" y="16642"/>
                  </a:cubicBezTo>
                  <a:lnTo>
                    <a:pt x="2879294" y="16642"/>
                  </a:lnTo>
                  <a:cubicBezTo>
                    <a:pt x="2875478" y="16642"/>
                    <a:pt x="2871663" y="12802"/>
                    <a:pt x="2871663" y="8321"/>
                  </a:cubicBezTo>
                  <a:cubicBezTo>
                    <a:pt x="2871663" y="3841"/>
                    <a:pt x="2875478" y="0"/>
                    <a:pt x="2879294" y="0"/>
                  </a:cubicBezTo>
                  <a:close/>
                  <a:moveTo>
                    <a:pt x="2758322" y="0"/>
                  </a:moveTo>
                  <a:lnTo>
                    <a:pt x="2791388" y="0"/>
                  </a:lnTo>
                  <a:cubicBezTo>
                    <a:pt x="2795204" y="0"/>
                    <a:pt x="2799019" y="3841"/>
                    <a:pt x="2799019" y="8321"/>
                  </a:cubicBezTo>
                  <a:cubicBezTo>
                    <a:pt x="2799019" y="12802"/>
                    <a:pt x="2795204" y="16642"/>
                    <a:pt x="2791388" y="16642"/>
                  </a:cubicBezTo>
                  <a:lnTo>
                    <a:pt x="2758322" y="16642"/>
                  </a:lnTo>
                  <a:cubicBezTo>
                    <a:pt x="2753870" y="16642"/>
                    <a:pt x="2750691" y="12802"/>
                    <a:pt x="2750691" y="8321"/>
                  </a:cubicBezTo>
                  <a:cubicBezTo>
                    <a:pt x="2750691" y="3841"/>
                    <a:pt x="2753870" y="0"/>
                    <a:pt x="2758322" y="0"/>
                  </a:cubicBezTo>
                  <a:close/>
                  <a:moveTo>
                    <a:pt x="2640227" y="0"/>
                  </a:moveTo>
                  <a:lnTo>
                    <a:pt x="2673295" y="0"/>
                  </a:lnTo>
                  <a:cubicBezTo>
                    <a:pt x="2677111" y="0"/>
                    <a:pt x="2680926" y="3841"/>
                    <a:pt x="2680926" y="8321"/>
                  </a:cubicBezTo>
                  <a:cubicBezTo>
                    <a:pt x="2680926" y="12802"/>
                    <a:pt x="2677111" y="16642"/>
                    <a:pt x="2673295" y="16642"/>
                  </a:cubicBezTo>
                  <a:lnTo>
                    <a:pt x="2640227" y="16642"/>
                  </a:lnTo>
                  <a:cubicBezTo>
                    <a:pt x="2635776" y="16642"/>
                    <a:pt x="2632596" y="12802"/>
                    <a:pt x="2632596" y="8321"/>
                  </a:cubicBezTo>
                  <a:cubicBezTo>
                    <a:pt x="2632596" y="3841"/>
                    <a:pt x="2635776" y="0"/>
                    <a:pt x="2640227" y="0"/>
                  </a:cubicBezTo>
                  <a:close/>
                  <a:moveTo>
                    <a:pt x="2518711" y="0"/>
                  </a:moveTo>
                  <a:lnTo>
                    <a:pt x="2552859" y="0"/>
                  </a:lnTo>
                  <a:cubicBezTo>
                    <a:pt x="2556724" y="0"/>
                    <a:pt x="2559946" y="3841"/>
                    <a:pt x="2559946" y="8321"/>
                  </a:cubicBezTo>
                  <a:cubicBezTo>
                    <a:pt x="2559946" y="12802"/>
                    <a:pt x="2556724" y="16642"/>
                    <a:pt x="2552859" y="16642"/>
                  </a:cubicBezTo>
                  <a:lnTo>
                    <a:pt x="2518711" y="16642"/>
                  </a:lnTo>
                  <a:cubicBezTo>
                    <a:pt x="2514845" y="16642"/>
                    <a:pt x="2511624" y="12802"/>
                    <a:pt x="2511624" y="8321"/>
                  </a:cubicBezTo>
                  <a:cubicBezTo>
                    <a:pt x="2511624" y="3841"/>
                    <a:pt x="2514845" y="0"/>
                    <a:pt x="2518711" y="0"/>
                  </a:cubicBezTo>
                  <a:close/>
                  <a:moveTo>
                    <a:pt x="2401509" y="0"/>
                  </a:moveTo>
                  <a:lnTo>
                    <a:pt x="2436737" y="0"/>
                  </a:lnTo>
                  <a:cubicBezTo>
                    <a:pt x="2440725" y="0"/>
                    <a:pt x="2444713" y="3841"/>
                    <a:pt x="2444713" y="8321"/>
                  </a:cubicBezTo>
                  <a:cubicBezTo>
                    <a:pt x="2444713" y="12802"/>
                    <a:pt x="2440725" y="16642"/>
                    <a:pt x="2436737" y="16642"/>
                  </a:cubicBezTo>
                  <a:lnTo>
                    <a:pt x="2401509" y="16642"/>
                  </a:lnTo>
                  <a:cubicBezTo>
                    <a:pt x="2397521" y="16642"/>
                    <a:pt x="2393533" y="12802"/>
                    <a:pt x="2393533" y="8321"/>
                  </a:cubicBezTo>
                  <a:cubicBezTo>
                    <a:pt x="2393533" y="3841"/>
                    <a:pt x="2397521" y="0"/>
                    <a:pt x="2401509" y="0"/>
                  </a:cubicBezTo>
                  <a:close/>
                  <a:moveTo>
                    <a:pt x="2280192" y="0"/>
                  </a:moveTo>
                  <a:lnTo>
                    <a:pt x="2313894" y="0"/>
                  </a:lnTo>
                  <a:cubicBezTo>
                    <a:pt x="2317710" y="0"/>
                    <a:pt x="2320889" y="3841"/>
                    <a:pt x="2320889" y="8321"/>
                  </a:cubicBezTo>
                  <a:cubicBezTo>
                    <a:pt x="2320889" y="12802"/>
                    <a:pt x="2317710" y="16642"/>
                    <a:pt x="2313894" y="16642"/>
                  </a:cubicBezTo>
                  <a:lnTo>
                    <a:pt x="2280192" y="16642"/>
                  </a:lnTo>
                  <a:cubicBezTo>
                    <a:pt x="2275740" y="16642"/>
                    <a:pt x="2272561" y="12802"/>
                    <a:pt x="2272561" y="8321"/>
                  </a:cubicBezTo>
                  <a:cubicBezTo>
                    <a:pt x="2272561" y="3841"/>
                    <a:pt x="2275740" y="0"/>
                    <a:pt x="2280192" y="0"/>
                  </a:cubicBezTo>
                  <a:close/>
                  <a:moveTo>
                    <a:pt x="2161553" y="0"/>
                  </a:moveTo>
                  <a:lnTo>
                    <a:pt x="2195056" y="0"/>
                  </a:lnTo>
                  <a:cubicBezTo>
                    <a:pt x="2199566" y="0"/>
                    <a:pt x="2202788" y="3841"/>
                    <a:pt x="2202788" y="8321"/>
                  </a:cubicBezTo>
                  <a:cubicBezTo>
                    <a:pt x="2202788" y="12802"/>
                    <a:pt x="2199566" y="16642"/>
                    <a:pt x="2195056" y="16642"/>
                  </a:cubicBezTo>
                  <a:lnTo>
                    <a:pt x="2161553" y="16642"/>
                  </a:lnTo>
                  <a:cubicBezTo>
                    <a:pt x="2157687" y="16642"/>
                    <a:pt x="2154466" y="12802"/>
                    <a:pt x="2154466" y="8321"/>
                  </a:cubicBezTo>
                  <a:cubicBezTo>
                    <a:pt x="2154466" y="3841"/>
                    <a:pt x="2157687" y="0"/>
                    <a:pt x="2161553" y="0"/>
                  </a:cubicBezTo>
                  <a:close/>
                  <a:moveTo>
                    <a:pt x="2041125" y="0"/>
                  </a:moveTo>
                  <a:lnTo>
                    <a:pt x="2074193" y="0"/>
                  </a:lnTo>
                  <a:cubicBezTo>
                    <a:pt x="2078644" y="0"/>
                    <a:pt x="2081824" y="3841"/>
                    <a:pt x="2081824" y="8321"/>
                  </a:cubicBezTo>
                  <a:cubicBezTo>
                    <a:pt x="2081824" y="12802"/>
                    <a:pt x="2078644" y="16642"/>
                    <a:pt x="2074193" y="16642"/>
                  </a:cubicBezTo>
                  <a:lnTo>
                    <a:pt x="2041125" y="16642"/>
                  </a:lnTo>
                  <a:cubicBezTo>
                    <a:pt x="2036674" y="16642"/>
                    <a:pt x="2033494" y="12802"/>
                    <a:pt x="2033494" y="8321"/>
                  </a:cubicBezTo>
                  <a:cubicBezTo>
                    <a:pt x="2033494" y="3841"/>
                    <a:pt x="2036674" y="0"/>
                    <a:pt x="2041125" y="0"/>
                  </a:cubicBezTo>
                  <a:close/>
                  <a:moveTo>
                    <a:pt x="1923034" y="0"/>
                  </a:moveTo>
                  <a:lnTo>
                    <a:pt x="1956100" y="0"/>
                  </a:lnTo>
                  <a:cubicBezTo>
                    <a:pt x="1960552" y="0"/>
                    <a:pt x="1963731" y="3841"/>
                    <a:pt x="1963731" y="8321"/>
                  </a:cubicBezTo>
                  <a:cubicBezTo>
                    <a:pt x="1963731" y="12802"/>
                    <a:pt x="1960552" y="16642"/>
                    <a:pt x="1956100" y="16642"/>
                  </a:cubicBezTo>
                  <a:lnTo>
                    <a:pt x="1923034" y="16642"/>
                  </a:lnTo>
                  <a:cubicBezTo>
                    <a:pt x="1918582" y="16642"/>
                    <a:pt x="1915403" y="12802"/>
                    <a:pt x="1915403" y="8321"/>
                  </a:cubicBezTo>
                  <a:cubicBezTo>
                    <a:pt x="1915403" y="3841"/>
                    <a:pt x="1918582" y="0"/>
                    <a:pt x="1923034" y="0"/>
                  </a:cubicBezTo>
                  <a:close/>
                  <a:moveTo>
                    <a:pt x="1802161" y="0"/>
                  </a:moveTo>
                  <a:lnTo>
                    <a:pt x="1835663" y="0"/>
                  </a:lnTo>
                  <a:cubicBezTo>
                    <a:pt x="1839528" y="0"/>
                    <a:pt x="1842750" y="3841"/>
                    <a:pt x="1842750" y="8321"/>
                  </a:cubicBezTo>
                  <a:cubicBezTo>
                    <a:pt x="1842750" y="12802"/>
                    <a:pt x="1839528" y="16642"/>
                    <a:pt x="1835663" y="16642"/>
                  </a:cubicBezTo>
                  <a:lnTo>
                    <a:pt x="1802161" y="16642"/>
                  </a:lnTo>
                  <a:cubicBezTo>
                    <a:pt x="1797651" y="16642"/>
                    <a:pt x="1794430" y="12802"/>
                    <a:pt x="1794430" y="8321"/>
                  </a:cubicBezTo>
                  <a:cubicBezTo>
                    <a:pt x="1794430" y="3841"/>
                    <a:pt x="1797651" y="0"/>
                    <a:pt x="1802161" y="0"/>
                  </a:cubicBezTo>
                  <a:close/>
                  <a:moveTo>
                    <a:pt x="1683967" y="0"/>
                  </a:moveTo>
                  <a:lnTo>
                    <a:pt x="1717671" y="0"/>
                  </a:lnTo>
                  <a:cubicBezTo>
                    <a:pt x="1721486" y="0"/>
                    <a:pt x="1724666" y="3841"/>
                    <a:pt x="1724666" y="8321"/>
                  </a:cubicBezTo>
                  <a:cubicBezTo>
                    <a:pt x="1724666" y="12802"/>
                    <a:pt x="1721486" y="16642"/>
                    <a:pt x="1717671" y="16642"/>
                  </a:cubicBezTo>
                  <a:lnTo>
                    <a:pt x="1683967" y="16642"/>
                  </a:lnTo>
                  <a:cubicBezTo>
                    <a:pt x="1680152" y="16642"/>
                    <a:pt x="1676336" y="12802"/>
                    <a:pt x="1676336" y="8321"/>
                  </a:cubicBezTo>
                  <a:cubicBezTo>
                    <a:pt x="1676336" y="3841"/>
                    <a:pt x="1680152" y="0"/>
                    <a:pt x="1683967" y="0"/>
                  </a:cubicBezTo>
                  <a:close/>
                  <a:moveTo>
                    <a:pt x="1563340" y="0"/>
                  </a:moveTo>
                  <a:lnTo>
                    <a:pt x="1597903" y="0"/>
                  </a:lnTo>
                  <a:cubicBezTo>
                    <a:pt x="1602556" y="0"/>
                    <a:pt x="1606544" y="3841"/>
                    <a:pt x="1606544" y="8321"/>
                  </a:cubicBezTo>
                  <a:cubicBezTo>
                    <a:pt x="1606544" y="12802"/>
                    <a:pt x="1602556" y="16642"/>
                    <a:pt x="1597903" y="16642"/>
                  </a:cubicBezTo>
                  <a:lnTo>
                    <a:pt x="1563340" y="16642"/>
                  </a:lnTo>
                  <a:cubicBezTo>
                    <a:pt x="1559352" y="16642"/>
                    <a:pt x="1555364" y="12802"/>
                    <a:pt x="1555364" y="8321"/>
                  </a:cubicBezTo>
                  <a:cubicBezTo>
                    <a:pt x="1555364" y="3841"/>
                    <a:pt x="1559352" y="0"/>
                    <a:pt x="1563340" y="0"/>
                  </a:cubicBezTo>
                  <a:close/>
                  <a:moveTo>
                    <a:pt x="1444904" y="0"/>
                  </a:moveTo>
                  <a:lnTo>
                    <a:pt x="1478606" y="0"/>
                  </a:lnTo>
                  <a:cubicBezTo>
                    <a:pt x="1482422" y="0"/>
                    <a:pt x="1485601" y="3841"/>
                    <a:pt x="1485601" y="8321"/>
                  </a:cubicBezTo>
                  <a:cubicBezTo>
                    <a:pt x="1485601" y="12802"/>
                    <a:pt x="1482422" y="16642"/>
                    <a:pt x="1478606" y="16642"/>
                  </a:cubicBezTo>
                  <a:lnTo>
                    <a:pt x="1444904" y="16642"/>
                  </a:lnTo>
                  <a:cubicBezTo>
                    <a:pt x="1440452" y="16642"/>
                    <a:pt x="1437273" y="12802"/>
                    <a:pt x="1437273" y="8321"/>
                  </a:cubicBezTo>
                  <a:cubicBezTo>
                    <a:pt x="1437273" y="3841"/>
                    <a:pt x="1440452" y="0"/>
                    <a:pt x="1444904" y="0"/>
                  </a:cubicBezTo>
                  <a:close/>
                  <a:moveTo>
                    <a:pt x="1323931" y="0"/>
                  </a:moveTo>
                  <a:lnTo>
                    <a:pt x="1356997" y="0"/>
                  </a:lnTo>
                  <a:cubicBezTo>
                    <a:pt x="1361449" y="0"/>
                    <a:pt x="1364628" y="3841"/>
                    <a:pt x="1364628" y="8321"/>
                  </a:cubicBezTo>
                  <a:cubicBezTo>
                    <a:pt x="1364628" y="12802"/>
                    <a:pt x="1361449" y="16642"/>
                    <a:pt x="1356997" y="16642"/>
                  </a:cubicBezTo>
                  <a:lnTo>
                    <a:pt x="1323931" y="16642"/>
                  </a:lnTo>
                  <a:cubicBezTo>
                    <a:pt x="1319479" y="16642"/>
                    <a:pt x="1316300" y="12802"/>
                    <a:pt x="1316300" y="8321"/>
                  </a:cubicBezTo>
                  <a:cubicBezTo>
                    <a:pt x="1316300" y="3841"/>
                    <a:pt x="1319479" y="0"/>
                    <a:pt x="1323931" y="0"/>
                  </a:cubicBezTo>
                  <a:close/>
                  <a:moveTo>
                    <a:pt x="1205837" y="0"/>
                  </a:moveTo>
                  <a:lnTo>
                    <a:pt x="1238905" y="0"/>
                  </a:lnTo>
                  <a:cubicBezTo>
                    <a:pt x="1243356" y="0"/>
                    <a:pt x="1246536" y="3841"/>
                    <a:pt x="1246536" y="8321"/>
                  </a:cubicBezTo>
                  <a:cubicBezTo>
                    <a:pt x="1246536" y="12802"/>
                    <a:pt x="1243356" y="16642"/>
                    <a:pt x="1238905" y="16642"/>
                  </a:cubicBezTo>
                  <a:lnTo>
                    <a:pt x="1205837" y="16642"/>
                  </a:lnTo>
                  <a:cubicBezTo>
                    <a:pt x="1201386" y="16642"/>
                    <a:pt x="1198206" y="12802"/>
                    <a:pt x="1198206" y="8321"/>
                  </a:cubicBezTo>
                  <a:cubicBezTo>
                    <a:pt x="1198206" y="3841"/>
                    <a:pt x="1201386" y="0"/>
                    <a:pt x="1205837" y="0"/>
                  </a:cubicBezTo>
                  <a:close/>
                  <a:moveTo>
                    <a:pt x="1084864" y="0"/>
                  </a:moveTo>
                  <a:lnTo>
                    <a:pt x="1117932" y="0"/>
                  </a:lnTo>
                  <a:cubicBezTo>
                    <a:pt x="1121748" y="0"/>
                    <a:pt x="1125563" y="3841"/>
                    <a:pt x="1125563" y="8321"/>
                  </a:cubicBezTo>
                  <a:cubicBezTo>
                    <a:pt x="1125563" y="12802"/>
                    <a:pt x="1121748" y="16642"/>
                    <a:pt x="1117932" y="16642"/>
                  </a:cubicBezTo>
                  <a:lnTo>
                    <a:pt x="1084864" y="16642"/>
                  </a:lnTo>
                  <a:cubicBezTo>
                    <a:pt x="1080413" y="16642"/>
                    <a:pt x="1077233" y="12802"/>
                    <a:pt x="1077233" y="8321"/>
                  </a:cubicBezTo>
                  <a:cubicBezTo>
                    <a:pt x="1077233" y="3841"/>
                    <a:pt x="1080413" y="0"/>
                    <a:pt x="1084864" y="0"/>
                  </a:cubicBezTo>
                  <a:close/>
                  <a:moveTo>
                    <a:pt x="966230" y="0"/>
                  </a:moveTo>
                  <a:lnTo>
                    <a:pt x="1000376" y="0"/>
                  </a:lnTo>
                  <a:cubicBezTo>
                    <a:pt x="1004241" y="0"/>
                    <a:pt x="1007463" y="3841"/>
                    <a:pt x="1007463" y="8321"/>
                  </a:cubicBezTo>
                  <a:cubicBezTo>
                    <a:pt x="1007463" y="12802"/>
                    <a:pt x="1004241" y="16642"/>
                    <a:pt x="1000376" y="16642"/>
                  </a:cubicBezTo>
                  <a:lnTo>
                    <a:pt x="966230" y="16642"/>
                  </a:lnTo>
                  <a:cubicBezTo>
                    <a:pt x="962364" y="16642"/>
                    <a:pt x="959143" y="12802"/>
                    <a:pt x="959143" y="8321"/>
                  </a:cubicBezTo>
                  <a:cubicBezTo>
                    <a:pt x="959143" y="3841"/>
                    <a:pt x="962364" y="0"/>
                    <a:pt x="966230" y="0"/>
                  </a:cubicBezTo>
                  <a:close/>
                  <a:moveTo>
                    <a:pt x="845801" y="0"/>
                  </a:moveTo>
                  <a:lnTo>
                    <a:pt x="878867" y="0"/>
                  </a:lnTo>
                  <a:cubicBezTo>
                    <a:pt x="883319" y="0"/>
                    <a:pt x="886498" y="3841"/>
                    <a:pt x="886498" y="8321"/>
                  </a:cubicBezTo>
                  <a:cubicBezTo>
                    <a:pt x="886498" y="12802"/>
                    <a:pt x="883319" y="16642"/>
                    <a:pt x="878867" y="16642"/>
                  </a:cubicBezTo>
                  <a:lnTo>
                    <a:pt x="845801" y="16642"/>
                  </a:lnTo>
                  <a:cubicBezTo>
                    <a:pt x="841985" y="16642"/>
                    <a:pt x="838170" y="12802"/>
                    <a:pt x="838170" y="8321"/>
                  </a:cubicBezTo>
                  <a:cubicBezTo>
                    <a:pt x="838170" y="3841"/>
                    <a:pt x="841985" y="0"/>
                    <a:pt x="845801" y="0"/>
                  </a:cubicBezTo>
                  <a:close/>
                  <a:moveTo>
                    <a:pt x="724828" y="0"/>
                  </a:moveTo>
                  <a:lnTo>
                    <a:pt x="757894" y="0"/>
                  </a:lnTo>
                  <a:cubicBezTo>
                    <a:pt x="762346" y="0"/>
                    <a:pt x="765525" y="3841"/>
                    <a:pt x="765525" y="8321"/>
                  </a:cubicBezTo>
                  <a:cubicBezTo>
                    <a:pt x="765525" y="12802"/>
                    <a:pt x="762346" y="16642"/>
                    <a:pt x="757894" y="16642"/>
                  </a:cubicBezTo>
                  <a:lnTo>
                    <a:pt x="724828" y="16642"/>
                  </a:lnTo>
                  <a:cubicBezTo>
                    <a:pt x="720376" y="16642"/>
                    <a:pt x="717197" y="12802"/>
                    <a:pt x="717197" y="8321"/>
                  </a:cubicBezTo>
                  <a:cubicBezTo>
                    <a:pt x="717197" y="3841"/>
                    <a:pt x="720376" y="0"/>
                    <a:pt x="724828" y="0"/>
                  </a:cubicBezTo>
                  <a:close/>
                  <a:moveTo>
                    <a:pt x="606734" y="0"/>
                  </a:moveTo>
                  <a:lnTo>
                    <a:pt x="639802" y="0"/>
                  </a:lnTo>
                  <a:cubicBezTo>
                    <a:pt x="644253" y="0"/>
                    <a:pt x="647433" y="3841"/>
                    <a:pt x="647433" y="8321"/>
                  </a:cubicBezTo>
                  <a:cubicBezTo>
                    <a:pt x="647433" y="12802"/>
                    <a:pt x="644253" y="16642"/>
                    <a:pt x="639802" y="16642"/>
                  </a:cubicBezTo>
                  <a:lnTo>
                    <a:pt x="606734" y="16642"/>
                  </a:lnTo>
                  <a:cubicBezTo>
                    <a:pt x="602283" y="16642"/>
                    <a:pt x="599103" y="12802"/>
                    <a:pt x="599103" y="8321"/>
                  </a:cubicBezTo>
                  <a:cubicBezTo>
                    <a:pt x="599103" y="3841"/>
                    <a:pt x="602283" y="0"/>
                    <a:pt x="606734" y="0"/>
                  </a:cubicBezTo>
                  <a:close/>
                  <a:moveTo>
                    <a:pt x="485761" y="0"/>
                  </a:moveTo>
                  <a:lnTo>
                    <a:pt x="518829" y="0"/>
                  </a:lnTo>
                  <a:cubicBezTo>
                    <a:pt x="523280" y="0"/>
                    <a:pt x="526460" y="3841"/>
                    <a:pt x="526460" y="8321"/>
                  </a:cubicBezTo>
                  <a:cubicBezTo>
                    <a:pt x="526460" y="12802"/>
                    <a:pt x="523280" y="16642"/>
                    <a:pt x="518829" y="16642"/>
                  </a:cubicBezTo>
                  <a:lnTo>
                    <a:pt x="485761" y="16642"/>
                  </a:lnTo>
                  <a:cubicBezTo>
                    <a:pt x="481310" y="16642"/>
                    <a:pt x="478130" y="12802"/>
                    <a:pt x="478130" y="8321"/>
                  </a:cubicBezTo>
                  <a:cubicBezTo>
                    <a:pt x="478130" y="3841"/>
                    <a:pt x="481310" y="0"/>
                    <a:pt x="485761" y="0"/>
                  </a:cubicBezTo>
                  <a:close/>
                  <a:moveTo>
                    <a:pt x="367671" y="0"/>
                  </a:moveTo>
                  <a:lnTo>
                    <a:pt x="400737" y="0"/>
                  </a:lnTo>
                  <a:cubicBezTo>
                    <a:pt x="404553" y="0"/>
                    <a:pt x="408368" y="3841"/>
                    <a:pt x="408368" y="8321"/>
                  </a:cubicBezTo>
                  <a:cubicBezTo>
                    <a:pt x="408368" y="12802"/>
                    <a:pt x="404553" y="16642"/>
                    <a:pt x="400737" y="16642"/>
                  </a:cubicBezTo>
                  <a:lnTo>
                    <a:pt x="367671" y="16642"/>
                  </a:lnTo>
                  <a:cubicBezTo>
                    <a:pt x="363219" y="16642"/>
                    <a:pt x="360040" y="12802"/>
                    <a:pt x="360040" y="8321"/>
                  </a:cubicBezTo>
                  <a:cubicBezTo>
                    <a:pt x="360040" y="3841"/>
                    <a:pt x="363219" y="0"/>
                    <a:pt x="367671" y="0"/>
                  </a:cubicBezTo>
                  <a:close/>
                  <a:moveTo>
                    <a:pt x="246698" y="0"/>
                  </a:moveTo>
                  <a:lnTo>
                    <a:pt x="279764" y="0"/>
                  </a:lnTo>
                  <a:cubicBezTo>
                    <a:pt x="283580" y="0"/>
                    <a:pt x="287395" y="3841"/>
                    <a:pt x="287395" y="8321"/>
                  </a:cubicBezTo>
                  <a:cubicBezTo>
                    <a:pt x="287395" y="12802"/>
                    <a:pt x="283580" y="16642"/>
                    <a:pt x="279764" y="16642"/>
                  </a:cubicBezTo>
                  <a:lnTo>
                    <a:pt x="246698" y="16642"/>
                  </a:lnTo>
                  <a:cubicBezTo>
                    <a:pt x="242246" y="16642"/>
                    <a:pt x="239067" y="12802"/>
                    <a:pt x="239067" y="8321"/>
                  </a:cubicBezTo>
                  <a:cubicBezTo>
                    <a:pt x="239067" y="3841"/>
                    <a:pt x="242246" y="0"/>
                    <a:pt x="246698" y="0"/>
                  </a:cubicBezTo>
                  <a:close/>
                  <a:moveTo>
                    <a:pt x="128604" y="0"/>
                  </a:moveTo>
                  <a:lnTo>
                    <a:pt x="162308" y="0"/>
                  </a:lnTo>
                  <a:cubicBezTo>
                    <a:pt x="166123" y="0"/>
                    <a:pt x="169303" y="3841"/>
                    <a:pt x="169303" y="8321"/>
                  </a:cubicBezTo>
                  <a:cubicBezTo>
                    <a:pt x="169303" y="12802"/>
                    <a:pt x="166123" y="16642"/>
                    <a:pt x="162308" y="16642"/>
                  </a:cubicBezTo>
                  <a:lnTo>
                    <a:pt x="128604" y="16642"/>
                  </a:lnTo>
                  <a:cubicBezTo>
                    <a:pt x="124789" y="16642"/>
                    <a:pt x="120973" y="12802"/>
                    <a:pt x="120973" y="8321"/>
                  </a:cubicBezTo>
                  <a:cubicBezTo>
                    <a:pt x="120973" y="3841"/>
                    <a:pt x="124789" y="0"/>
                    <a:pt x="128604" y="0"/>
                  </a:cubicBezTo>
                  <a:close/>
                  <a:moveTo>
                    <a:pt x="7631" y="0"/>
                  </a:moveTo>
                  <a:lnTo>
                    <a:pt x="40699" y="0"/>
                  </a:lnTo>
                  <a:cubicBezTo>
                    <a:pt x="45150" y="0"/>
                    <a:pt x="48330" y="3841"/>
                    <a:pt x="48330" y="8321"/>
                  </a:cubicBezTo>
                  <a:cubicBezTo>
                    <a:pt x="48330" y="12802"/>
                    <a:pt x="45150" y="16642"/>
                    <a:pt x="40699" y="16642"/>
                  </a:cubicBezTo>
                  <a:lnTo>
                    <a:pt x="7631" y="16642"/>
                  </a:lnTo>
                  <a:cubicBezTo>
                    <a:pt x="3816" y="16642"/>
                    <a:pt x="0" y="12802"/>
                    <a:pt x="0" y="8321"/>
                  </a:cubicBezTo>
                  <a:cubicBezTo>
                    <a:pt x="0" y="3841"/>
                    <a:pt x="3816" y="0"/>
                    <a:pt x="763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15" name="Freeform 133">
              <a:extLst>
                <a:ext uri="{FF2B5EF4-FFF2-40B4-BE49-F238E27FC236}">
                  <a16:creationId xmlns:a16="http://schemas.microsoft.com/office/drawing/2014/main" id="{E0BAFAA1-06FA-18A2-B4B4-DD4C68752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705" y="6054452"/>
              <a:ext cx="267749" cy="267749"/>
            </a:xfrm>
            <a:custGeom>
              <a:avLst/>
              <a:gdLst>
                <a:gd name="T0" fmla="*/ 344 w 690"/>
                <a:gd name="T1" fmla="*/ 688 h 689"/>
                <a:gd name="T2" fmla="*/ 344 w 690"/>
                <a:gd name="T3" fmla="*/ 688 h 689"/>
                <a:gd name="T4" fmla="*/ 0 w 690"/>
                <a:gd name="T5" fmla="*/ 344 h 689"/>
                <a:gd name="T6" fmla="*/ 0 w 690"/>
                <a:gd name="T7" fmla="*/ 344 h 689"/>
                <a:gd name="T8" fmla="*/ 344 w 690"/>
                <a:gd name="T9" fmla="*/ 0 h 689"/>
                <a:gd name="T10" fmla="*/ 344 w 690"/>
                <a:gd name="T11" fmla="*/ 0 h 689"/>
                <a:gd name="T12" fmla="*/ 689 w 690"/>
                <a:gd name="T13" fmla="*/ 344 h 689"/>
                <a:gd name="T14" fmla="*/ 689 w 690"/>
                <a:gd name="T15" fmla="*/ 344 h 689"/>
                <a:gd name="T16" fmla="*/ 344 w 690"/>
                <a:gd name="T17" fmla="*/ 688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689">
                  <a:moveTo>
                    <a:pt x="344" y="688"/>
                  </a:moveTo>
                  <a:lnTo>
                    <a:pt x="344" y="688"/>
                  </a:lnTo>
                  <a:cubicBezTo>
                    <a:pt x="154" y="688"/>
                    <a:pt x="0" y="535"/>
                    <a:pt x="0" y="344"/>
                  </a:cubicBezTo>
                  <a:lnTo>
                    <a:pt x="0" y="344"/>
                  </a:lnTo>
                  <a:cubicBezTo>
                    <a:pt x="0" y="154"/>
                    <a:pt x="154" y="0"/>
                    <a:pt x="344" y="0"/>
                  </a:cubicBezTo>
                  <a:lnTo>
                    <a:pt x="344" y="0"/>
                  </a:lnTo>
                  <a:cubicBezTo>
                    <a:pt x="535" y="0"/>
                    <a:pt x="689" y="154"/>
                    <a:pt x="689" y="344"/>
                  </a:cubicBezTo>
                  <a:lnTo>
                    <a:pt x="689" y="344"/>
                  </a:lnTo>
                  <a:cubicBezTo>
                    <a:pt x="689" y="535"/>
                    <a:pt x="535" y="688"/>
                    <a:pt x="344" y="688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16" name="Freeform 134">
              <a:extLst>
                <a:ext uri="{FF2B5EF4-FFF2-40B4-BE49-F238E27FC236}">
                  <a16:creationId xmlns:a16="http://schemas.microsoft.com/office/drawing/2014/main" id="{C553FD20-BD61-8F03-2B76-80D695F76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7182" y="6092211"/>
              <a:ext cx="190514" cy="190514"/>
            </a:xfrm>
            <a:custGeom>
              <a:avLst/>
              <a:gdLst>
                <a:gd name="T0" fmla="*/ 0 w 491"/>
                <a:gd name="T1" fmla="*/ 245 h 491"/>
                <a:gd name="T2" fmla="*/ 245 w 491"/>
                <a:gd name="T3" fmla="*/ 0 h 491"/>
                <a:gd name="T4" fmla="*/ 245 w 491"/>
                <a:gd name="T5" fmla="*/ 0 h 491"/>
                <a:gd name="T6" fmla="*/ 490 w 491"/>
                <a:gd name="T7" fmla="*/ 245 h 491"/>
                <a:gd name="T8" fmla="*/ 490 w 491"/>
                <a:gd name="T9" fmla="*/ 245 h 491"/>
                <a:gd name="T10" fmla="*/ 245 w 491"/>
                <a:gd name="T11" fmla="*/ 490 h 491"/>
                <a:gd name="T12" fmla="*/ 245 w 491"/>
                <a:gd name="T13" fmla="*/ 490 h 491"/>
                <a:gd name="T14" fmla="*/ 0 w 491"/>
                <a:gd name="T15" fmla="*/ 245 h 491"/>
                <a:gd name="T16" fmla="*/ 0 w 491"/>
                <a:gd name="T17" fmla="*/ 245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1" h="491">
                  <a:moveTo>
                    <a:pt x="0" y="245"/>
                  </a:moveTo>
                  <a:cubicBezTo>
                    <a:pt x="0" y="110"/>
                    <a:pt x="110" y="0"/>
                    <a:pt x="245" y="0"/>
                  </a:cubicBezTo>
                  <a:lnTo>
                    <a:pt x="245" y="0"/>
                  </a:lnTo>
                  <a:cubicBezTo>
                    <a:pt x="380" y="0"/>
                    <a:pt x="490" y="110"/>
                    <a:pt x="490" y="245"/>
                  </a:cubicBezTo>
                  <a:lnTo>
                    <a:pt x="490" y="245"/>
                  </a:lnTo>
                  <a:cubicBezTo>
                    <a:pt x="490" y="381"/>
                    <a:pt x="380" y="490"/>
                    <a:pt x="245" y="490"/>
                  </a:cubicBezTo>
                  <a:lnTo>
                    <a:pt x="245" y="490"/>
                  </a:lnTo>
                  <a:cubicBezTo>
                    <a:pt x="110" y="490"/>
                    <a:pt x="0" y="381"/>
                    <a:pt x="0" y="245"/>
                  </a:cubicBezTo>
                  <a:lnTo>
                    <a:pt x="0" y="245"/>
                  </a:lnTo>
                </a:path>
              </a:pathLst>
            </a:custGeom>
            <a:solidFill>
              <a:srgbClr val="FFFFFF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17" name="Freeform 89">
              <a:extLst>
                <a:ext uri="{FF2B5EF4-FFF2-40B4-BE49-F238E27FC236}">
                  <a16:creationId xmlns:a16="http://schemas.microsoft.com/office/drawing/2014/main" id="{92977FAA-3183-F463-82C2-5128B581E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387" y="910868"/>
              <a:ext cx="1925737" cy="1733507"/>
            </a:xfrm>
            <a:custGeom>
              <a:avLst/>
              <a:gdLst>
                <a:gd name="T0" fmla="*/ 0 w 4948"/>
                <a:gd name="T1" fmla="*/ 0 h 4452"/>
                <a:gd name="T2" fmla="*/ 4947 w 4948"/>
                <a:gd name="T3" fmla="*/ 2053 h 4452"/>
                <a:gd name="T4" fmla="*/ 4947 w 4948"/>
                <a:gd name="T5" fmla="*/ 2053 h 4452"/>
                <a:gd name="T6" fmla="*/ 2549 w 4948"/>
                <a:gd name="T7" fmla="*/ 4451 h 4452"/>
                <a:gd name="T8" fmla="*/ 0 w 4948"/>
                <a:gd name="T9" fmla="*/ 3394 h 4452"/>
                <a:gd name="T10" fmla="*/ 0 w 4948"/>
                <a:gd name="T11" fmla="*/ 3394 h 4452"/>
                <a:gd name="T12" fmla="*/ 0 w 4948"/>
                <a:gd name="T13" fmla="*/ 0 h 4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48" h="4452">
                  <a:moveTo>
                    <a:pt x="0" y="0"/>
                  </a:moveTo>
                  <a:cubicBezTo>
                    <a:pt x="1929" y="0"/>
                    <a:pt x="3679" y="785"/>
                    <a:pt x="4947" y="2053"/>
                  </a:cubicBezTo>
                  <a:lnTo>
                    <a:pt x="4947" y="2053"/>
                  </a:lnTo>
                  <a:lnTo>
                    <a:pt x="2549" y="4451"/>
                  </a:lnTo>
                  <a:cubicBezTo>
                    <a:pt x="1896" y="3798"/>
                    <a:pt x="995" y="3394"/>
                    <a:pt x="0" y="3394"/>
                  </a:cubicBezTo>
                  <a:lnTo>
                    <a:pt x="0" y="3394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18" name="Freeform 101">
              <a:extLst>
                <a:ext uri="{FF2B5EF4-FFF2-40B4-BE49-F238E27FC236}">
                  <a16:creationId xmlns:a16="http://schemas.microsoft.com/office/drawing/2014/main" id="{E2A1AAD2-887F-F2D5-17E2-734EE12FE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2885" y="1082502"/>
              <a:ext cx="1524114" cy="1333599"/>
            </a:xfrm>
            <a:custGeom>
              <a:avLst/>
              <a:gdLst>
                <a:gd name="T0" fmla="*/ 2109 w 3914"/>
                <a:gd name="T1" fmla="*/ 3427 h 3428"/>
                <a:gd name="T2" fmla="*/ 2109 w 3914"/>
                <a:gd name="T3" fmla="*/ 3427 h 3428"/>
                <a:gd name="T4" fmla="*/ 0 w 3914"/>
                <a:gd name="T5" fmla="*/ 2553 h 3428"/>
                <a:gd name="T6" fmla="*/ 0 w 3914"/>
                <a:gd name="T7" fmla="*/ 0 h 3428"/>
                <a:gd name="T8" fmla="*/ 0 w 3914"/>
                <a:gd name="T9" fmla="*/ 0 h 3428"/>
                <a:gd name="T10" fmla="*/ 3913 w 3914"/>
                <a:gd name="T11" fmla="*/ 1623 h 3428"/>
                <a:gd name="T12" fmla="*/ 2109 w 3914"/>
                <a:gd name="T13" fmla="*/ 3427 h 3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14" h="3428">
                  <a:moveTo>
                    <a:pt x="2109" y="3427"/>
                  </a:moveTo>
                  <a:lnTo>
                    <a:pt x="2109" y="3427"/>
                  </a:lnTo>
                  <a:cubicBezTo>
                    <a:pt x="1502" y="2935"/>
                    <a:pt x="775" y="2633"/>
                    <a:pt x="0" y="2553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1454" y="92"/>
                    <a:pt x="2817" y="658"/>
                    <a:pt x="3913" y="1623"/>
                  </a:cubicBezTo>
                  <a:lnTo>
                    <a:pt x="2109" y="3427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19" name="Freeform 102">
              <a:extLst>
                <a:ext uri="{FF2B5EF4-FFF2-40B4-BE49-F238E27FC236}">
                  <a16:creationId xmlns:a16="http://schemas.microsoft.com/office/drawing/2014/main" id="{04334B6A-6780-C766-E3CE-E7536347E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5227" y="710055"/>
              <a:ext cx="911379" cy="911378"/>
            </a:xfrm>
            <a:custGeom>
              <a:avLst/>
              <a:gdLst>
                <a:gd name="T0" fmla="*/ 1170 w 2340"/>
                <a:gd name="T1" fmla="*/ 2339 h 2340"/>
                <a:gd name="T2" fmla="*/ 1170 w 2340"/>
                <a:gd name="T3" fmla="*/ 2339 h 2340"/>
                <a:gd name="T4" fmla="*/ 0 w 2340"/>
                <a:gd name="T5" fmla="*/ 1170 h 2340"/>
                <a:gd name="T6" fmla="*/ 0 w 2340"/>
                <a:gd name="T7" fmla="*/ 1170 h 2340"/>
                <a:gd name="T8" fmla="*/ 1170 w 2340"/>
                <a:gd name="T9" fmla="*/ 0 h 2340"/>
                <a:gd name="T10" fmla="*/ 1170 w 2340"/>
                <a:gd name="T11" fmla="*/ 0 h 2340"/>
                <a:gd name="T12" fmla="*/ 2339 w 2340"/>
                <a:gd name="T13" fmla="*/ 1170 h 2340"/>
                <a:gd name="T14" fmla="*/ 2339 w 2340"/>
                <a:gd name="T15" fmla="*/ 1170 h 2340"/>
                <a:gd name="T16" fmla="*/ 1170 w 2340"/>
                <a:gd name="T17" fmla="*/ 2339 h 2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0" h="2340">
                  <a:moveTo>
                    <a:pt x="1170" y="2339"/>
                  </a:moveTo>
                  <a:lnTo>
                    <a:pt x="1170" y="2339"/>
                  </a:lnTo>
                  <a:cubicBezTo>
                    <a:pt x="524" y="2339"/>
                    <a:pt x="0" y="1816"/>
                    <a:pt x="0" y="1170"/>
                  </a:cubicBezTo>
                  <a:lnTo>
                    <a:pt x="0" y="1170"/>
                  </a:lnTo>
                  <a:cubicBezTo>
                    <a:pt x="0" y="523"/>
                    <a:pt x="524" y="0"/>
                    <a:pt x="1170" y="0"/>
                  </a:cubicBezTo>
                  <a:lnTo>
                    <a:pt x="1170" y="0"/>
                  </a:lnTo>
                  <a:cubicBezTo>
                    <a:pt x="1816" y="0"/>
                    <a:pt x="2339" y="523"/>
                    <a:pt x="2339" y="1170"/>
                  </a:cubicBezTo>
                  <a:lnTo>
                    <a:pt x="2339" y="1170"/>
                  </a:lnTo>
                  <a:cubicBezTo>
                    <a:pt x="2339" y="1816"/>
                    <a:pt x="1816" y="2339"/>
                    <a:pt x="1170" y="2339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20" name="Freeform 103">
              <a:extLst>
                <a:ext uri="{FF2B5EF4-FFF2-40B4-BE49-F238E27FC236}">
                  <a16:creationId xmlns:a16="http://schemas.microsoft.com/office/drawing/2014/main" id="{2D67CC10-C9A6-B6E9-E5C6-C0211405AE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6157" y="770985"/>
              <a:ext cx="789518" cy="789518"/>
            </a:xfrm>
            <a:custGeom>
              <a:avLst/>
              <a:gdLst>
                <a:gd name="T0" fmla="*/ 0 w 2029"/>
                <a:gd name="T1" fmla="*/ 1015 h 2030"/>
                <a:gd name="T2" fmla="*/ 1014 w 2029"/>
                <a:gd name="T3" fmla="*/ 0 h 2030"/>
                <a:gd name="T4" fmla="*/ 1014 w 2029"/>
                <a:gd name="T5" fmla="*/ 0 h 2030"/>
                <a:gd name="T6" fmla="*/ 2028 w 2029"/>
                <a:gd name="T7" fmla="*/ 1015 h 2030"/>
                <a:gd name="T8" fmla="*/ 2028 w 2029"/>
                <a:gd name="T9" fmla="*/ 1015 h 2030"/>
                <a:gd name="T10" fmla="*/ 1014 w 2029"/>
                <a:gd name="T11" fmla="*/ 2029 h 2030"/>
                <a:gd name="T12" fmla="*/ 1014 w 2029"/>
                <a:gd name="T13" fmla="*/ 2029 h 2030"/>
                <a:gd name="T14" fmla="*/ 0 w 2029"/>
                <a:gd name="T15" fmla="*/ 1015 h 2030"/>
                <a:gd name="T16" fmla="*/ 0 w 2029"/>
                <a:gd name="T17" fmla="*/ 1015 h 2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9" h="2030">
                  <a:moveTo>
                    <a:pt x="0" y="1015"/>
                  </a:moveTo>
                  <a:cubicBezTo>
                    <a:pt x="0" y="454"/>
                    <a:pt x="453" y="0"/>
                    <a:pt x="1014" y="0"/>
                  </a:cubicBezTo>
                  <a:lnTo>
                    <a:pt x="1014" y="0"/>
                  </a:lnTo>
                  <a:cubicBezTo>
                    <a:pt x="1574" y="0"/>
                    <a:pt x="2028" y="454"/>
                    <a:pt x="2028" y="1015"/>
                  </a:cubicBezTo>
                  <a:lnTo>
                    <a:pt x="2028" y="1015"/>
                  </a:lnTo>
                  <a:cubicBezTo>
                    <a:pt x="2028" y="1575"/>
                    <a:pt x="1574" y="2029"/>
                    <a:pt x="1014" y="2029"/>
                  </a:cubicBezTo>
                  <a:lnTo>
                    <a:pt x="1014" y="2029"/>
                  </a:lnTo>
                  <a:cubicBezTo>
                    <a:pt x="453" y="2029"/>
                    <a:pt x="0" y="1575"/>
                    <a:pt x="0" y="1015"/>
                  </a:cubicBezTo>
                  <a:lnTo>
                    <a:pt x="0" y="101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21" name="TextBox 113">
              <a:extLst>
                <a:ext uri="{FF2B5EF4-FFF2-40B4-BE49-F238E27FC236}">
                  <a16:creationId xmlns:a16="http://schemas.microsoft.com/office/drawing/2014/main" id="{7183F73D-024A-CD28-00C1-38BB733629C4}"/>
                </a:ext>
              </a:extLst>
            </p:cNvPr>
            <p:cNvSpPr txBox="1"/>
            <p:nvPr/>
          </p:nvSpPr>
          <p:spPr>
            <a:xfrm>
              <a:off x="3868433" y="852902"/>
              <a:ext cx="344966" cy="62568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defTabSz="960111"/>
              <a:r>
                <a:rPr lang="en-US" sz="3466" b="1" dirty="0">
                  <a:latin typeface="Work Sans Light" pitchFamily="2" charset="0"/>
                  <a:ea typeface="League Spartan" charset="0"/>
                  <a:cs typeface="Poppins SemiBold" pitchFamily="2" charset="77"/>
                </a:rPr>
                <a:t>1</a:t>
              </a:r>
            </a:p>
          </p:txBody>
        </p:sp>
        <p:sp>
          <p:nvSpPr>
            <p:cNvPr id="22" name="Freeform 88">
              <a:extLst>
                <a:ext uri="{FF2B5EF4-FFF2-40B4-BE49-F238E27FC236}">
                  <a16:creationId xmlns:a16="http://schemas.microsoft.com/office/drawing/2014/main" id="{11E68AE5-4B19-7A6E-DE74-05A5F143F1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387" y="4626753"/>
              <a:ext cx="1925737" cy="1731790"/>
            </a:xfrm>
            <a:custGeom>
              <a:avLst/>
              <a:gdLst>
                <a:gd name="T0" fmla="*/ 0 w 4948"/>
                <a:gd name="T1" fmla="*/ 1057 h 4451"/>
                <a:gd name="T2" fmla="*/ 2549 w 4948"/>
                <a:gd name="T3" fmla="*/ 0 h 4451"/>
                <a:gd name="T4" fmla="*/ 2549 w 4948"/>
                <a:gd name="T5" fmla="*/ 0 h 4451"/>
                <a:gd name="T6" fmla="*/ 4947 w 4948"/>
                <a:gd name="T7" fmla="*/ 2398 h 4451"/>
                <a:gd name="T8" fmla="*/ 0 w 4948"/>
                <a:gd name="T9" fmla="*/ 4450 h 4451"/>
                <a:gd name="T10" fmla="*/ 0 w 4948"/>
                <a:gd name="T11" fmla="*/ 4450 h 4451"/>
                <a:gd name="T12" fmla="*/ 0 w 4948"/>
                <a:gd name="T13" fmla="*/ 1057 h 4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48" h="4451">
                  <a:moveTo>
                    <a:pt x="0" y="1057"/>
                  </a:moveTo>
                  <a:cubicBezTo>
                    <a:pt x="995" y="1057"/>
                    <a:pt x="1896" y="653"/>
                    <a:pt x="2549" y="0"/>
                  </a:cubicBezTo>
                  <a:lnTo>
                    <a:pt x="2549" y="0"/>
                  </a:lnTo>
                  <a:lnTo>
                    <a:pt x="4947" y="2398"/>
                  </a:lnTo>
                  <a:cubicBezTo>
                    <a:pt x="3679" y="3665"/>
                    <a:pt x="1929" y="4450"/>
                    <a:pt x="0" y="4450"/>
                  </a:cubicBezTo>
                  <a:lnTo>
                    <a:pt x="0" y="4450"/>
                  </a:lnTo>
                  <a:lnTo>
                    <a:pt x="0" y="1057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23" name="Freeform 98">
              <a:extLst>
                <a:ext uri="{FF2B5EF4-FFF2-40B4-BE49-F238E27FC236}">
                  <a16:creationId xmlns:a16="http://schemas.microsoft.com/office/drawing/2014/main" id="{ED2FB623-A1AD-7BD1-DAA9-0D95E9945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3487" y="4847048"/>
              <a:ext cx="1522398" cy="1335315"/>
            </a:xfrm>
            <a:custGeom>
              <a:avLst/>
              <a:gdLst>
                <a:gd name="T0" fmla="*/ 0 w 3913"/>
                <a:gd name="T1" fmla="*/ 875 h 3429"/>
                <a:gd name="T2" fmla="*/ 0 w 3913"/>
                <a:gd name="T3" fmla="*/ 875 h 3429"/>
                <a:gd name="T4" fmla="*/ 2108 w 3913"/>
                <a:gd name="T5" fmla="*/ 0 h 3429"/>
                <a:gd name="T6" fmla="*/ 3912 w 3913"/>
                <a:gd name="T7" fmla="*/ 1804 h 3429"/>
                <a:gd name="T8" fmla="*/ 3912 w 3913"/>
                <a:gd name="T9" fmla="*/ 1804 h 3429"/>
                <a:gd name="T10" fmla="*/ 0 w 3913"/>
                <a:gd name="T11" fmla="*/ 3428 h 3429"/>
                <a:gd name="T12" fmla="*/ 0 w 3913"/>
                <a:gd name="T13" fmla="*/ 875 h 3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13" h="3429">
                  <a:moveTo>
                    <a:pt x="0" y="875"/>
                  </a:moveTo>
                  <a:lnTo>
                    <a:pt x="0" y="875"/>
                  </a:lnTo>
                  <a:cubicBezTo>
                    <a:pt x="774" y="794"/>
                    <a:pt x="1502" y="492"/>
                    <a:pt x="2108" y="0"/>
                  </a:cubicBezTo>
                  <a:lnTo>
                    <a:pt x="3912" y="1804"/>
                  </a:lnTo>
                  <a:lnTo>
                    <a:pt x="3912" y="1804"/>
                  </a:lnTo>
                  <a:cubicBezTo>
                    <a:pt x="2817" y="2770"/>
                    <a:pt x="1453" y="3336"/>
                    <a:pt x="0" y="3428"/>
                  </a:cubicBezTo>
                  <a:lnTo>
                    <a:pt x="0" y="87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24" name="Freeform 99">
              <a:extLst>
                <a:ext uri="{FF2B5EF4-FFF2-40B4-BE49-F238E27FC236}">
                  <a16:creationId xmlns:a16="http://schemas.microsoft.com/office/drawing/2014/main" id="{AD385C9E-74DF-E806-6118-C338A107E7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405" y="5689169"/>
              <a:ext cx="998912" cy="998912"/>
            </a:xfrm>
            <a:custGeom>
              <a:avLst/>
              <a:gdLst>
                <a:gd name="T0" fmla="*/ 457 w 2568"/>
                <a:gd name="T1" fmla="*/ 456 h 2568"/>
                <a:gd name="T2" fmla="*/ 457 w 2568"/>
                <a:gd name="T3" fmla="*/ 456 h 2568"/>
                <a:gd name="T4" fmla="*/ 2110 w 2568"/>
                <a:gd name="T5" fmla="*/ 456 h 2568"/>
                <a:gd name="T6" fmla="*/ 2110 w 2568"/>
                <a:gd name="T7" fmla="*/ 456 h 2568"/>
                <a:gd name="T8" fmla="*/ 2110 w 2568"/>
                <a:gd name="T9" fmla="*/ 2110 h 2568"/>
                <a:gd name="T10" fmla="*/ 2110 w 2568"/>
                <a:gd name="T11" fmla="*/ 2110 h 2568"/>
                <a:gd name="T12" fmla="*/ 457 w 2568"/>
                <a:gd name="T13" fmla="*/ 2110 h 2568"/>
                <a:gd name="T14" fmla="*/ 457 w 2568"/>
                <a:gd name="T15" fmla="*/ 2110 h 2568"/>
                <a:gd name="T16" fmla="*/ 457 w 2568"/>
                <a:gd name="T17" fmla="*/ 456 h 2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8" h="2568">
                  <a:moveTo>
                    <a:pt x="457" y="456"/>
                  </a:moveTo>
                  <a:lnTo>
                    <a:pt x="457" y="456"/>
                  </a:lnTo>
                  <a:cubicBezTo>
                    <a:pt x="913" y="0"/>
                    <a:pt x="1653" y="0"/>
                    <a:pt x="2110" y="456"/>
                  </a:cubicBezTo>
                  <a:lnTo>
                    <a:pt x="2110" y="456"/>
                  </a:lnTo>
                  <a:cubicBezTo>
                    <a:pt x="2567" y="913"/>
                    <a:pt x="2567" y="1653"/>
                    <a:pt x="2110" y="2110"/>
                  </a:cubicBezTo>
                  <a:lnTo>
                    <a:pt x="2110" y="2110"/>
                  </a:lnTo>
                  <a:cubicBezTo>
                    <a:pt x="1653" y="2567"/>
                    <a:pt x="913" y="2567"/>
                    <a:pt x="457" y="2110"/>
                  </a:cubicBezTo>
                  <a:lnTo>
                    <a:pt x="457" y="2110"/>
                  </a:lnTo>
                  <a:cubicBezTo>
                    <a:pt x="0" y="1653"/>
                    <a:pt x="0" y="913"/>
                    <a:pt x="457" y="45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25" name="Freeform 100">
              <a:extLst>
                <a:ext uri="{FF2B5EF4-FFF2-40B4-BE49-F238E27FC236}">
                  <a16:creationId xmlns:a16="http://schemas.microsoft.com/office/drawing/2014/main" id="{CB323A20-74D4-921E-327C-35329A785E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0484" y="5755248"/>
              <a:ext cx="866754" cy="866754"/>
            </a:xfrm>
            <a:custGeom>
              <a:avLst/>
              <a:gdLst>
                <a:gd name="T0" fmla="*/ 1831 w 2227"/>
                <a:gd name="T1" fmla="*/ 396 h 2227"/>
                <a:gd name="T2" fmla="*/ 1831 w 2227"/>
                <a:gd name="T3" fmla="*/ 1830 h 2227"/>
                <a:gd name="T4" fmla="*/ 1831 w 2227"/>
                <a:gd name="T5" fmla="*/ 1830 h 2227"/>
                <a:gd name="T6" fmla="*/ 396 w 2227"/>
                <a:gd name="T7" fmla="*/ 1830 h 2227"/>
                <a:gd name="T8" fmla="*/ 396 w 2227"/>
                <a:gd name="T9" fmla="*/ 1830 h 2227"/>
                <a:gd name="T10" fmla="*/ 396 w 2227"/>
                <a:gd name="T11" fmla="*/ 396 h 2227"/>
                <a:gd name="T12" fmla="*/ 396 w 2227"/>
                <a:gd name="T13" fmla="*/ 396 h 2227"/>
                <a:gd name="T14" fmla="*/ 1831 w 2227"/>
                <a:gd name="T15" fmla="*/ 396 h 2227"/>
                <a:gd name="T16" fmla="*/ 1831 w 2227"/>
                <a:gd name="T17" fmla="*/ 396 h 2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7" h="2227">
                  <a:moveTo>
                    <a:pt x="1831" y="396"/>
                  </a:moveTo>
                  <a:cubicBezTo>
                    <a:pt x="2226" y="792"/>
                    <a:pt x="2226" y="1435"/>
                    <a:pt x="1831" y="1830"/>
                  </a:cubicBezTo>
                  <a:lnTo>
                    <a:pt x="1831" y="1830"/>
                  </a:lnTo>
                  <a:cubicBezTo>
                    <a:pt x="1434" y="2226"/>
                    <a:pt x="792" y="2226"/>
                    <a:pt x="396" y="1830"/>
                  </a:cubicBezTo>
                  <a:lnTo>
                    <a:pt x="396" y="1830"/>
                  </a:lnTo>
                  <a:cubicBezTo>
                    <a:pt x="0" y="1435"/>
                    <a:pt x="0" y="792"/>
                    <a:pt x="396" y="396"/>
                  </a:cubicBezTo>
                  <a:lnTo>
                    <a:pt x="396" y="396"/>
                  </a:lnTo>
                  <a:cubicBezTo>
                    <a:pt x="792" y="0"/>
                    <a:pt x="1434" y="0"/>
                    <a:pt x="1831" y="396"/>
                  </a:cubicBezTo>
                  <a:lnTo>
                    <a:pt x="1831" y="39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26" name="TextBox 114">
              <a:extLst>
                <a:ext uri="{FF2B5EF4-FFF2-40B4-BE49-F238E27FC236}">
                  <a16:creationId xmlns:a16="http://schemas.microsoft.com/office/drawing/2014/main" id="{2EDC2366-F7D0-1E53-66F8-12CFED25E28B}"/>
                </a:ext>
              </a:extLst>
            </p:cNvPr>
            <p:cNvSpPr txBox="1"/>
            <p:nvPr/>
          </p:nvSpPr>
          <p:spPr>
            <a:xfrm>
              <a:off x="3894089" y="5869521"/>
              <a:ext cx="439543" cy="62568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defTabSz="960111"/>
              <a:r>
                <a:rPr lang="en-US" sz="3466" b="1" dirty="0">
                  <a:latin typeface="Work Sans Light" pitchFamily="2" charset="0"/>
                  <a:ea typeface="League Spartan" charset="0"/>
                  <a:cs typeface="Poppins SemiBold" pitchFamily="2" charset="77"/>
                </a:rPr>
                <a:t>4</a:t>
              </a:r>
            </a:p>
          </p:txBody>
        </p:sp>
        <p:sp>
          <p:nvSpPr>
            <p:cNvPr id="27" name="Freeform 90">
              <a:extLst>
                <a:ext uri="{FF2B5EF4-FFF2-40B4-BE49-F238E27FC236}">
                  <a16:creationId xmlns:a16="http://schemas.microsoft.com/office/drawing/2014/main" id="{88ECA1D2-C8FE-7536-280A-FFBBDA6D5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434" y="3634706"/>
              <a:ext cx="1731790" cy="1925737"/>
            </a:xfrm>
            <a:custGeom>
              <a:avLst/>
              <a:gdLst>
                <a:gd name="T0" fmla="*/ 1056 w 4449"/>
                <a:gd name="T1" fmla="*/ 0 h 4946"/>
                <a:gd name="T2" fmla="*/ 4448 w 4449"/>
                <a:gd name="T3" fmla="*/ 0 h 4946"/>
                <a:gd name="T4" fmla="*/ 2398 w 4449"/>
                <a:gd name="T5" fmla="*/ 4945 h 4946"/>
                <a:gd name="T6" fmla="*/ 2398 w 4449"/>
                <a:gd name="T7" fmla="*/ 4945 h 4946"/>
                <a:gd name="T8" fmla="*/ 0 w 4449"/>
                <a:gd name="T9" fmla="*/ 2547 h 4946"/>
                <a:gd name="T10" fmla="*/ 1056 w 4449"/>
                <a:gd name="T11" fmla="*/ 0 h 4946"/>
                <a:gd name="T12" fmla="*/ 1056 w 4449"/>
                <a:gd name="T13" fmla="*/ 0 h 4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49" h="4946">
                  <a:moveTo>
                    <a:pt x="1056" y="0"/>
                  </a:moveTo>
                  <a:lnTo>
                    <a:pt x="4448" y="0"/>
                  </a:lnTo>
                  <a:cubicBezTo>
                    <a:pt x="4448" y="1928"/>
                    <a:pt x="3663" y="3678"/>
                    <a:pt x="2398" y="4945"/>
                  </a:cubicBezTo>
                  <a:lnTo>
                    <a:pt x="2398" y="4945"/>
                  </a:lnTo>
                  <a:lnTo>
                    <a:pt x="0" y="2547"/>
                  </a:lnTo>
                  <a:cubicBezTo>
                    <a:pt x="652" y="1894"/>
                    <a:pt x="1056" y="992"/>
                    <a:pt x="1056" y="0"/>
                  </a:cubicBezTo>
                  <a:lnTo>
                    <a:pt x="105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28" name="Freeform 95">
              <a:extLst>
                <a:ext uri="{FF2B5EF4-FFF2-40B4-BE49-F238E27FC236}">
                  <a16:creationId xmlns:a16="http://schemas.microsoft.com/office/drawing/2014/main" id="{7ED37A19-6AEC-C11E-88C9-79CCD87C70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322" y="3799475"/>
              <a:ext cx="1333600" cy="1524113"/>
            </a:xfrm>
            <a:custGeom>
              <a:avLst/>
              <a:gdLst>
                <a:gd name="T0" fmla="*/ 0 w 3428"/>
                <a:gd name="T1" fmla="*/ 2108 h 3914"/>
                <a:gd name="T2" fmla="*/ 0 w 3428"/>
                <a:gd name="T3" fmla="*/ 2108 h 3914"/>
                <a:gd name="T4" fmla="*/ 875 w 3428"/>
                <a:gd name="T5" fmla="*/ 0 h 3914"/>
                <a:gd name="T6" fmla="*/ 3427 w 3428"/>
                <a:gd name="T7" fmla="*/ 0 h 3914"/>
                <a:gd name="T8" fmla="*/ 3427 w 3428"/>
                <a:gd name="T9" fmla="*/ 0 h 3914"/>
                <a:gd name="T10" fmla="*/ 1804 w 3428"/>
                <a:gd name="T11" fmla="*/ 3913 h 3914"/>
                <a:gd name="T12" fmla="*/ 0 w 3428"/>
                <a:gd name="T13" fmla="*/ 2108 h 3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28" h="3914">
                  <a:moveTo>
                    <a:pt x="0" y="2108"/>
                  </a:moveTo>
                  <a:lnTo>
                    <a:pt x="0" y="2108"/>
                  </a:lnTo>
                  <a:cubicBezTo>
                    <a:pt x="492" y="1502"/>
                    <a:pt x="794" y="775"/>
                    <a:pt x="875" y="0"/>
                  </a:cubicBezTo>
                  <a:lnTo>
                    <a:pt x="3427" y="0"/>
                  </a:lnTo>
                  <a:lnTo>
                    <a:pt x="3427" y="0"/>
                  </a:lnTo>
                  <a:cubicBezTo>
                    <a:pt x="3335" y="1453"/>
                    <a:pt x="2768" y="2817"/>
                    <a:pt x="1804" y="3913"/>
                  </a:cubicBezTo>
                  <a:lnTo>
                    <a:pt x="0" y="2108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29" name="Freeform 96">
              <a:extLst>
                <a:ext uri="{FF2B5EF4-FFF2-40B4-BE49-F238E27FC236}">
                  <a16:creationId xmlns:a16="http://schemas.microsoft.com/office/drawing/2014/main" id="{7CB06C43-DC18-24EA-6B3A-D923ED955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5013" y="4217125"/>
              <a:ext cx="909662" cy="911378"/>
            </a:xfrm>
            <a:custGeom>
              <a:avLst/>
              <a:gdLst>
                <a:gd name="T0" fmla="*/ 0 w 2339"/>
                <a:gd name="T1" fmla="*/ 1169 h 2340"/>
                <a:gd name="T2" fmla="*/ 0 w 2339"/>
                <a:gd name="T3" fmla="*/ 1169 h 2340"/>
                <a:gd name="T4" fmla="*/ 1168 w 2339"/>
                <a:gd name="T5" fmla="*/ 0 h 2340"/>
                <a:gd name="T6" fmla="*/ 1168 w 2339"/>
                <a:gd name="T7" fmla="*/ 0 h 2340"/>
                <a:gd name="T8" fmla="*/ 2338 w 2339"/>
                <a:gd name="T9" fmla="*/ 1169 h 2340"/>
                <a:gd name="T10" fmla="*/ 2338 w 2339"/>
                <a:gd name="T11" fmla="*/ 1169 h 2340"/>
                <a:gd name="T12" fmla="*/ 1168 w 2339"/>
                <a:gd name="T13" fmla="*/ 2339 h 2340"/>
                <a:gd name="T14" fmla="*/ 1168 w 2339"/>
                <a:gd name="T15" fmla="*/ 2339 h 2340"/>
                <a:gd name="T16" fmla="*/ 0 w 2339"/>
                <a:gd name="T17" fmla="*/ 1169 h 2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9" h="2340">
                  <a:moveTo>
                    <a:pt x="0" y="1169"/>
                  </a:moveTo>
                  <a:lnTo>
                    <a:pt x="0" y="1169"/>
                  </a:lnTo>
                  <a:cubicBezTo>
                    <a:pt x="0" y="524"/>
                    <a:pt x="522" y="0"/>
                    <a:pt x="1168" y="0"/>
                  </a:cubicBezTo>
                  <a:lnTo>
                    <a:pt x="1168" y="0"/>
                  </a:lnTo>
                  <a:cubicBezTo>
                    <a:pt x="1814" y="0"/>
                    <a:pt x="2338" y="524"/>
                    <a:pt x="2338" y="1169"/>
                  </a:cubicBezTo>
                  <a:lnTo>
                    <a:pt x="2338" y="1169"/>
                  </a:lnTo>
                  <a:cubicBezTo>
                    <a:pt x="2338" y="1816"/>
                    <a:pt x="1814" y="2339"/>
                    <a:pt x="1168" y="2339"/>
                  </a:cubicBezTo>
                  <a:lnTo>
                    <a:pt x="1168" y="2339"/>
                  </a:lnTo>
                  <a:cubicBezTo>
                    <a:pt x="522" y="2339"/>
                    <a:pt x="0" y="1816"/>
                    <a:pt x="0" y="1169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30" name="Freeform 97">
              <a:extLst>
                <a:ext uri="{FF2B5EF4-FFF2-40B4-BE49-F238E27FC236}">
                  <a16:creationId xmlns:a16="http://schemas.microsoft.com/office/drawing/2014/main" id="{852C2222-F97B-F2D1-722A-B597B84DF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5085" y="4278055"/>
              <a:ext cx="789518" cy="789518"/>
            </a:xfrm>
            <a:custGeom>
              <a:avLst/>
              <a:gdLst>
                <a:gd name="T0" fmla="*/ 1013 w 2028"/>
                <a:gd name="T1" fmla="*/ 0 h 2030"/>
                <a:gd name="T2" fmla="*/ 2027 w 2028"/>
                <a:gd name="T3" fmla="*/ 1014 h 2030"/>
                <a:gd name="T4" fmla="*/ 2027 w 2028"/>
                <a:gd name="T5" fmla="*/ 1014 h 2030"/>
                <a:gd name="T6" fmla="*/ 1013 w 2028"/>
                <a:gd name="T7" fmla="*/ 2029 h 2030"/>
                <a:gd name="T8" fmla="*/ 1013 w 2028"/>
                <a:gd name="T9" fmla="*/ 2029 h 2030"/>
                <a:gd name="T10" fmla="*/ 0 w 2028"/>
                <a:gd name="T11" fmla="*/ 1014 h 2030"/>
                <a:gd name="T12" fmla="*/ 0 w 2028"/>
                <a:gd name="T13" fmla="*/ 1014 h 2030"/>
                <a:gd name="T14" fmla="*/ 1013 w 2028"/>
                <a:gd name="T15" fmla="*/ 0 h 2030"/>
                <a:gd name="T16" fmla="*/ 1013 w 2028"/>
                <a:gd name="T17" fmla="*/ 0 h 2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8" h="2030">
                  <a:moveTo>
                    <a:pt x="1013" y="0"/>
                  </a:moveTo>
                  <a:cubicBezTo>
                    <a:pt x="1573" y="0"/>
                    <a:pt x="2027" y="454"/>
                    <a:pt x="2027" y="1014"/>
                  </a:cubicBezTo>
                  <a:lnTo>
                    <a:pt x="2027" y="1014"/>
                  </a:lnTo>
                  <a:cubicBezTo>
                    <a:pt x="2027" y="1575"/>
                    <a:pt x="1573" y="2029"/>
                    <a:pt x="1013" y="2029"/>
                  </a:cubicBezTo>
                  <a:lnTo>
                    <a:pt x="1013" y="2029"/>
                  </a:lnTo>
                  <a:cubicBezTo>
                    <a:pt x="453" y="2029"/>
                    <a:pt x="0" y="1575"/>
                    <a:pt x="0" y="1014"/>
                  </a:cubicBezTo>
                  <a:lnTo>
                    <a:pt x="0" y="1014"/>
                  </a:lnTo>
                  <a:cubicBezTo>
                    <a:pt x="0" y="454"/>
                    <a:pt x="453" y="0"/>
                    <a:pt x="1013" y="0"/>
                  </a:cubicBezTo>
                  <a:lnTo>
                    <a:pt x="1013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31" name="TextBox 115">
              <a:extLst>
                <a:ext uri="{FF2B5EF4-FFF2-40B4-BE49-F238E27FC236}">
                  <a16:creationId xmlns:a16="http://schemas.microsoft.com/office/drawing/2014/main" id="{1A8AEA6D-656B-EE63-0ABC-1D52932FC6B0}"/>
                </a:ext>
              </a:extLst>
            </p:cNvPr>
            <p:cNvSpPr txBox="1"/>
            <p:nvPr/>
          </p:nvSpPr>
          <p:spPr>
            <a:xfrm>
              <a:off x="5317287" y="4359972"/>
              <a:ext cx="425116" cy="62568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defTabSz="960111"/>
              <a:r>
                <a:rPr lang="en-US" sz="3466" b="1" dirty="0">
                  <a:latin typeface="Work Sans Light" pitchFamily="2" charset="0"/>
                  <a:ea typeface="League Spartan" charset="0"/>
                  <a:cs typeface="Poppins SemiBold" pitchFamily="2" charset="77"/>
                </a:rPr>
                <a:t>3</a:t>
              </a: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EEE823AF-D24A-4BAB-9021-DDC067D4F7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434" y="1710684"/>
              <a:ext cx="1731790" cy="1925737"/>
            </a:xfrm>
            <a:custGeom>
              <a:avLst/>
              <a:gdLst>
                <a:gd name="T0" fmla="*/ 1056 w 4449"/>
                <a:gd name="T1" fmla="*/ 4946 h 4947"/>
                <a:gd name="T2" fmla="*/ 0 w 4449"/>
                <a:gd name="T3" fmla="*/ 2398 h 4947"/>
                <a:gd name="T4" fmla="*/ 0 w 4449"/>
                <a:gd name="T5" fmla="*/ 2398 h 4947"/>
                <a:gd name="T6" fmla="*/ 2398 w 4449"/>
                <a:gd name="T7" fmla="*/ 0 h 4947"/>
                <a:gd name="T8" fmla="*/ 4448 w 4449"/>
                <a:gd name="T9" fmla="*/ 4946 h 4947"/>
                <a:gd name="T10" fmla="*/ 4448 w 4449"/>
                <a:gd name="T11" fmla="*/ 4946 h 4947"/>
                <a:gd name="T12" fmla="*/ 4448 w 4449"/>
                <a:gd name="T13" fmla="*/ 4946 h 4947"/>
                <a:gd name="T14" fmla="*/ 1056 w 4449"/>
                <a:gd name="T15" fmla="*/ 4946 h 4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49" h="4947">
                  <a:moveTo>
                    <a:pt x="1056" y="4946"/>
                  </a:moveTo>
                  <a:cubicBezTo>
                    <a:pt x="1056" y="3952"/>
                    <a:pt x="652" y="3050"/>
                    <a:pt x="0" y="2398"/>
                  </a:cubicBezTo>
                  <a:lnTo>
                    <a:pt x="0" y="2398"/>
                  </a:lnTo>
                  <a:lnTo>
                    <a:pt x="2398" y="0"/>
                  </a:lnTo>
                  <a:cubicBezTo>
                    <a:pt x="3663" y="1267"/>
                    <a:pt x="4448" y="3016"/>
                    <a:pt x="4448" y="4946"/>
                  </a:cubicBezTo>
                  <a:lnTo>
                    <a:pt x="4448" y="4946"/>
                  </a:lnTo>
                  <a:lnTo>
                    <a:pt x="4448" y="4946"/>
                  </a:lnTo>
                  <a:lnTo>
                    <a:pt x="1056" y="4946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36F7461A-62CE-B2C2-F769-F8FCDC90E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322" y="1941276"/>
              <a:ext cx="1333600" cy="1524113"/>
            </a:xfrm>
            <a:custGeom>
              <a:avLst/>
              <a:gdLst>
                <a:gd name="T0" fmla="*/ 875 w 3428"/>
                <a:gd name="T1" fmla="*/ 3913 h 3914"/>
                <a:gd name="T2" fmla="*/ 875 w 3428"/>
                <a:gd name="T3" fmla="*/ 3913 h 3914"/>
                <a:gd name="T4" fmla="*/ 0 w 3428"/>
                <a:gd name="T5" fmla="*/ 1804 h 3914"/>
                <a:gd name="T6" fmla="*/ 1804 w 3428"/>
                <a:gd name="T7" fmla="*/ 0 h 3914"/>
                <a:gd name="T8" fmla="*/ 1804 w 3428"/>
                <a:gd name="T9" fmla="*/ 0 h 3914"/>
                <a:gd name="T10" fmla="*/ 3427 w 3428"/>
                <a:gd name="T11" fmla="*/ 3913 h 3914"/>
                <a:gd name="T12" fmla="*/ 875 w 3428"/>
                <a:gd name="T13" fmla="*/ 3913 h 3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28" h="3914">
                  <a:moveTo>
                    <a:pt x="875" y="3913"/>
                  </a:moveTo>
                  <a:lnTo>
                    <a:pt x="875" y="3913"/>
                  </a:lnTo>
                  <a:cubicBezTo>
                    <a:pt x="794" y="3137"/>
                    <a:pt x="492" y="2410"/>
                    <a:pt x="0" y="1804"/>
                  </a:cubicBezTo>
                  <a:lnTo>
                    <a:pt x="1804" y="0"/>
                  </a:lnTo>
                  <a:lnTo>
                    <a:pt x="1804" y="0"/>
                  </a:lnTo>
                  <a:cubicBezTo>
                    <a:pt x="2768" y="1095"/>
                    <a:pt x="3335" y="2459"/>
                    <a:pt x="3427" y="3913"/>
                  </a:cubicBezTo>
                  <a:lnTo>
                    <a:pt x="875" y="391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7E90449B-B858-369C-330F-041C0A35F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6956" y="2117610"/>
              <a:ext cx="998912" cy="1000629"/>
            </a:xfrm>
            <a:custGeom>
              <a:avLst/>
              <a:gdLst>
                <a:gd name="T0" fmla="*/ 457 w 2567"/>
                <a:gd name="T1" fmla="*/ 2111 h 2569"/>
                <a:gd name="T2" fmla="*/ 457 w 2567"/>
                <a:gd name="T3" fmla="*/ 2111 h 2569"/>
                <a:gd name="T4" fmla="*/ 457 w 2567"/>
                <a:gd name="T5" fmla="*/ 456 h 2569"/>
                <a:gd name="T6" fmla="*/ 457 w 2567"/>
                <a:gd name="T7" fmla="*/ 456 h 2569"/>
                <a:gd name="T8" fmla="*/ 2110 w 2567"/>
                <a:gd name="T9" fmla="*/ 456 h 2569"/>
                <a:gd name="T10" fmla="*/ 2110 w 2567"/>
                <a:gd name="T11" fmla="*/ 456 h 2569"/>
                <a:gd name="T12" fmla="*/ 2110 w 2567"/>
                <a:gd name="T13" fmla="*/ 2111 h 2569"/>
                <a:gd name="T14" fmla="*/ 2110 w 2567"/>
                <a:gd name="T15" fmla="*/ 2111 h 2569"/>
                <a:gd name="T16" fmla="*/ 457 w 2567"/>
                <a:gd name="T17" fmla="*/ 2111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2569">
                  <a:moveTo>
                    <a:pt x="457" y="2111"/>
                  </a:moveTo>
                  <a:lnTo>
                    <a:pt x="457" y="2111"/>
                  </a:lnTo>
                  <a:cubicBezTo>
                    <a:pt x="0" y="1654"/>
                    <a:pt x="0" y="913"/>
                    <a:pt x="457" y="456"/>
                  </a:cubicBezTo>
                  <a:lnTo>
                    <a:pt x="457" y="456"/>
                  </a:lnTo>
                  <a:cubicBezTo>
                    <a:pt x="912" y="0"/>
                    <a:pt x="1653" y="0"/>
                    <a:pt x="2110" y="456"/>
                  </a:cubicBezTo>
                  <a:lnTo>
                    <a:pt x="2110" y="456"/>
                  </a:lnTo>
                  <a:cubicBezTo>
                    <a:pt x="2566" y="913"/>
                    <a:pt x="2566" y="1654"/>
                    <a:pt x="2110" y="2111"/>
                  </a:cubicBezTo>
                  <a:lnTo>
                    <a:pt x="2110" y="2111"/>
                  </a:lnTo>
                  <a:cubicBezTo>
                    <a:pt x="1653" y="2568"/>
                    <a:pt x="912" y="2568"/>
                    <a:pt x="457" y="211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8399E060-F94E-8D43-0C4B-3597A826B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3036" y="2184548"/>
              <a:ext cx="866753" cy="866753"/>
            </a:xfrm>
            <a:custGeom>
              <a:avLst/>
              <a:gdLst>
                <a:gd name="T0" fmla="*/ 395 w 2227"/>
                <a:gd name="T1" fmla="*/ 396 h 2228"/>
                <a:gd name="T2" fmla="*/ 1830 w 2227"/>
                <a:gd name="T3" fmla="*/ 396 h 2228"/>
                <a:gd name="T4" fmla="*/ 1830 w 2227"/>
                <a:gd name="T5" fmla="*/ 396 h 2228"/>
                <a:gd name="T6" fmla="*/ 1830 w 2227"/>
                <a:gd name="T7" fmla="*/ 1831 h 2228"/>
                <a:gd name="T8" fmla="*/ 1830 w 2227"/>
                <a:gd name="T9" fmla="*/ 1831 h 2228"/>
                <a:gd name="T10" fmla="*/ 395 w 2227"/>
                <a:gd name="T11" fmla="*/ 1831 h 2228"/>
                <a:gd name="T12" fmla="*/ 395 w 2227"/>
                <a:gd name="T13" fmla="*/ 1831 h 2228"/>
                <a:gd name="T14" fmla="*/ 395 w 2227"/>
                <a:gd name="T15" fmla="*/ 396 h 2228"/>
                <a:gd name="T16" fmla="*/ 395 w 2227"/>
                <a:gd name="T17" fmla="*/ 396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7" h="2228">
                  <a:moveTo>
                    <a:pt x="395" y="396"/>
                  </a:moveTo>
                  <a:cubicBezTo>
                    <a:pt x="791" y="0"/>
                    <a:pt x="1433" y="0"/>
                    <a:pt x="1830" y="396"/>
                  </a:cubicBezTo>
                  <a:lnTo>
                    <a:pt x="1830" y="396"/>
                  </a:lnTo>
                  <a:cubicBezTo>
                    <a:pt x="2226" y="793"/>
                    <a:pt x="2226" y="1435"/>
                    <a:pt x="1830" y="1831"/>
                  </a:cubicBezTo>
                  <a:lnTo>
                    <a:pt x="1830" y="1831"/>
                  </a:lnTo>
                  <a:cubicBezTo>
                    <a:pt x="1433" y="2227"/>
                    <a:pt x="791" y="2227"/>
                    <a:pt x="395" y="1831"/>
                  </a:cubicBezTo>
                  <a:lnTo>
                    <a:pt x="395" y="1831"/>
                  </a:lnTo>
                  <a:cubicBezTo>
                    <a:pt x="0" y="1435"/>
                    <a:pt x="0" y="793"/>
                    <a:pt x="395" y="396"/>
                  </a:cubicBezTo>
                  <a:lnTo>
                    <a:pt x="395" y="39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60111"/>
              <a:endParaRPr lang="en-US" sz="3430" dirty="0">
                <a:latin typeface="Work Sans Light" pitchFamily="2" charset="0"/>
              </a:endParaRPr>
            </a:p>
          </p:txBody>
        </p:sp>
        <p:sp>
          <p:nvSpPr>
            <p:cNvPr id="36" name="TextBox 116">
              <a:extLst>
                <a:ext uri="{FF2B5EF4-FFF2-40B4-BE49-F238E27FC236}">
                  <a16:creationId xmlns:a16="http://schemas.microsoft.com/office/drawing/2014/main" id="{919FE4AB-A32B-6C07-D11C-4D3CED35A0A1}"/>
                </a:ext>
              </a:extLst>
            </p:cNvPr>
            <p:cNvSpPr txBox="1"/>
            <p:nvPr/>
          </p:nvSpPr>
          <p:spPr>
            <a:xfrm>
              <a:off x="5306640" y="2305082"/>
              <a:ext cx="439544" cy="62568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defTabSz="960111"/>
              <a:r>
                <a:rPr lang="en-US" sz="3466" b="1" dirty="0">
                  <a:latin typeface="Work Sans Light" pitchFamily="2" charset="0"/>
                  <a:ea typeface="League Spartan" charset="0"/>
                  <a:cs typeface="Poppins SemiBold" pitchFamily="2" charset="77"/>
                </a:rPr>
                <a:t>2</a:t>
              </a:r>
            </a:p>
          </p:txBody>
        </p:sp>
        <p:pic>
          <p:nvPicPr>
            <p:cNvPr id="46" name="Gráfico 45" descr="Portapapeles comprobado con relleno sólido">
              <a:extLst>
                <a:ext uri="{FF2B5EF4-FFF2-40B4-BE49-F238E27FC236}">
                  <a16:creationId xmlns:a16="http://schemas.microsoft.com/office/drawing/2014/main" id="{130997F4-67BB-A90A-EB3E-72DF40889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95605" y="2751798"/>
              <a:ext cx="1701321" cy="17013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4572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 1">
            <a:extLst>
              <a:ext uri="{FF2B5EF4-FFF2-40B4-BE49-F238E27FC236}">
                <a16:creationId xmlns:a16="http://schemas.microsoft.com/office/drawing/2014/main" id="{0CA04695-4717-5CD9-75C5-7191E6B8B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538" y="2437586"/>
            <a:ext cx="2785215" cy="2782043"/>
          </a:xfrm>
          <a:custGeom>
            <a:avLst/>
            <a:gdLst>
              <a:gd name="T0" fmla="*/ 7738 w 7739"/>
              <a:gd name="T1" fmla="*/ 3810 h 7729"/>
              <a:gd name="T2" fmla="*/ 7738 w 7739"/>
              <a:gd name="T3" fmla="*/ 3810 h 7729"/>
              <a:gd name="T4" fmla="*/ 6754 w 7739"/>
              <a:gd name="T5" fmla="*/ 1213 h 7729"/>
              <a:gd name="T6" fmla="*/ 6754 w 7739"/>
              <a:gd name="T7" fmla="*/ 1213 h 7729"/>
              <a:gd name="T8" fmla="*/ 3919 w 7739"/>
              <a:gd name="T9" fmla="*/ 0 h 7729"/>
              <a:gd name="T10" fmla="*/ 3919 w 7739"/>
              <a:gd name="T11" fmla="*/ 0 h 7729"/>
              <a:gd name="T12" fmla="*/ 0 w 7739"/>
              <a:gd name="T13" fmla="*/ 3919 h 7729"/>
              <a:gd name="T14" fmla="*/ 0 w 7739"/>
              <a:gd name="T15" fmla="*/ 3919 h 7729"/>
              <a:gd name="T16" fmla="*/ 985 w 7739"/>
              <a:gd name="T17" fmla="*/ 6515 h 7729"/>
              <a:gd name="T18" fmla="*/ 985 w 7739"/>
              <a:gd name="T19" fmla="*/ 6515 h 7729"/>
              <a:gd name="T20" fmla="*/ 3820 w 7739"/>
              <a:gd name="T21" fmla="*/ 7728 h 7729"/>
              <a:gd name="T22" fmla="*/ 3820 w 7739"/>
              <a:gd name="T23" fmla="*/ 7728 h 7729"/>
              <a:gd name="T24" fmla="*/ 7738 w 7739"/>
              <a:gd name="T25" fmla="*/ 3810 h 7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39" h="7729">
                <a:moveTo>
                  <a:pt x="7738" y="3810"/>
                </a:moveTo>
                <a:lnTo>
                  <a:pt x="7738" y="3810"/>
                </a:lnTo>
                <a:cubicBezTo>
                  <a:pt x="7738" y="2813"/>
                  <a:pt x="7366" y="1904"/>
                  <a:pt x="6754" y="1213"/>
                </a:cubicBezTo>
                <a:lnTo>
                  <a:pt x="6754" y="1213"/>
                </a:lnTo>
                <a:cubicBezTo>
                  <a:pt x="6040" y="465"/>
                  <a:pt x="5033" y="0"/>
                  <a:pt x="3919" y="0"/>
                </a:cubicBezTo>
                <a:lnTo>
                  <a:pt x="3919" y="0"/>
                </a:lnTo>
                <a:cubicBezTo>
                  <a:pt x="1756" y="0"/>
                  <a:pt x="0" y="1755"/>
                  <a:pt x="0" y="3919"/>
                </a:cubicBezTo>
                <a:lnTo>
                  <a:pt x="0" y="3919"/>
                </a:lnTo>
                <a:cubicBezTo>
                  <a:pt x="0" y="4915"/>
                  <a:pt x="372" y="5824"/>
                  <a:pt x="985" y="6515"/>
                </a:cubicBezTo>
                <a:lnTo>
                  <a:pt x="985" y="6515"/>
                </a:lnTo>
                <a:cubicBezTo>
                  <a:pt x="1698" y="7263"/>
                  <a:pt x="2704" y="7728"/>
                  <a:pt x="3820" y="7728"/>
                </a:cubicBezTo>
                <a:lnTo>
                  <a:pt x="3820" y="7728"/>
                </a:lnTo>
                <a:cubicBezTo>
                  <a:pt x="5983" y="7728"/>
                  <a:pt x="7738" y="5973"/>
                  <a:pt x="7738" y="3810"/>
                </a:cubicBezTo>
              </a:path>
            </a:pathLst>
          </a:custGeom>
          <a:solidFill>
            <a:srgbClr val="FFFFFF">
              <a:lumMod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 useBgFill="1">
        <p:nvSpPr>
          <p:cNvPr id="79" name="Freeform 2">
            <a:extLst>
              <a:ext uri="{FF2B5EF4-FFF2-40B4-BE49-F238E27FC236}">
                <a16:creationId xmlns:a16="http://schemas.microsoft.com/office/drawing/2014/main" id="{ADF1839D-8822-2A3C-22FD-8429118AC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2223" y="2632684"/>
            <a:ext cx="2391846" cy="2391847"/>
          </a:xfrm>
          <a:custGeom>
            <a:avLst/>
            <a:gdLst>
              <a:gd name="T0" fmla="*/ 5984 w 5985"/>
              <a:gd name="T1" fmla="*/ 2993 h 5985"/>
              <a:gd name="T2" fmla="*/ 5984 w 5985"/>
              <a:gd name="T3" fmla="*/ 2993 h 5985"/>
              <a:gd name="T4" fmla="*/ 2993 w 5985"/>
              <a:gd name="T5" fmla="*/ 5984 h 5985"/>
              <a:gd name="T6" fmla="*/ 2993 w 5985"/>
              <a:gd name="T7" fmla="*/ 5984 h 5985"/>
              <a:gd name="T8" fmla="*/ 0 w 5985"/>
              <a:gd name="T9" fmla="*/ 2993 h 5985"/>
              <a:gd name="T10" fmla="*/ 0 w 5985"/>
              <a:gd name="T11" fmla="*/ 2993 h 5985"/>
              <a:gd name="T12" fmla="*/ 2993 w 5985"/>
              <a:gd name="T13" fmla="*/ 0 h 5985"/>
              <a:gd name="T14" fmla="*/ 2993 w 5985"/>
              <a:gd name="T15" fmla="*/ 0 h 5985"/>
              <a:gd name="T16" fmla="*/ 5984 w 5985"/>
              <a:gd name="T17" fmla="*/ 2993 h 5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85" h="5985">
                <a:moveTo>
                  <a:pt x="5984" y="2993"/>
                </a:moveTo>
                <a:lnTo>
                  <a:pt x="5984" y="2993"/>
                </a:lnTo>
                <a:cubicBezTo>
                  <a:pt x="5984" y="4645"/>
                  <a:pt x="4644" y="5984"/>
                  <a:pt x="2993" y="5984"/>
                </a:cubicBezTo>
                <a:lnTo>
                  <a:pt x="2993" y="5984"/>
                </a:lnTo>
                <a:cubicBezTo>
                  <a:pt x="1340" y="5984"/>
                  <a:pt x="0" y="4645"/>
                  <a:pt x="0" y="2993"/>
                </a:cubicBezTo>
                <a:lnTo>
                  <a:pt x="0" y="2993"/>
                </a:lnTo>
                <a:cubicBezTo>
                  <a:pt x="0" y="1340"/>
                  <a:pt x="1340" y="0"/>
                  <a:pt x="2993" y="0"/>
                </a:cubicBezTo>
                <a:lnTo>
                  <a:pt x="2993" y="0"/>
                </a:lnTo>
                <a:cubicBezTo>
                  <a:pt x="4644" y="0"/>
                  <a:pt x="5984" y="1340"/>
                  <a:pt x="5984" y="2993"/>
                </a:cubicBezTo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60111"/>
            <a:endParaRPr lang="en-US" sz="3430" dirty="0">
              <a:solidFill>
                <a:srgbClr val="AAAAAA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0" name="Freeform 3">
            <a:extLst>
              <a:ext uri="{FF2B5EF4-FFF2-40B4-BE49-F238E27FC236}">
                <a16:creationId xmlns:a16="http://schemas.microsoft.com/office/drawing/2014/main" id="{F28AE060-53BD-FE0E-639A-11ADA4E0F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9311" y="2219771"/>
            <a:ext cx="3217671" cy="3217671"/>
          </a:xfrm>
          <a:custGeom>
            <a:avLst/>
            <a:gdLst>
              <a:gd name="T0" fmla="*/ 4888 w 9775"/>
              <a:gd name="T1" fmla="*/ 0 h 9777"/>
              <a:gd name="T2" fmla="*/ 4888 w 9775"/>
              <a:gd name="T3" fmla="*/ 0 h 9777"/>
              <a:gd name="T4" fmla="*/ 0 w 9775"/>
              <a:gd name="T5" fmla="*/ 4888 h 9777"/>
              <a:gd name="T6" fmla="*/ 0 w 9775"/>
              <a:gd name="T7" fmla="*/ 4888 h 9777"/>
              <a:gd name="T8" fmla="*/ 4888 w 9775"/>
              <a:gd name="T9" fmla="*/ 9776 h 9777"/>
              <a:gd name="T10" fmla="*/ 4888 w 9775"/>
              <a:gd name="T11" fmla="*/ 9776 h 9777"/>
              <a:gd name="T12" fmla="*/ 9774 w 9775"/>
              <a:gd name="T13" fmla="*/ 4888 h 9777"/>
              <a:gd name="T14" fmla="*/ 9774 w 9775"/>
              <a:gd name="T15" fmla="*/ 4888 h 9777"/>
              <a:gd name="T16" fmla="*/ 4888 w 9775"/>
              <a:gd name="T17" fmla="*/ 0 h 9777"/>
              <a:gd name="T18" fmla="*/ 4888 w 9775"/>
              <a:gd name="T19" fmla="*/ 206 h 9777"/>
              <a:gd name="T20" fmla="*/ 4888 w 9775"/>
              <a:gd name="T21" fmla="*/ 206 h 9777"/>
              <a:gd name="T22" fmla="*/ 8197 w 9775"/>
              <a:gd name="T23" fmla="*/ 1577 h 9777"/>
              <a:gd name="T24" fmla="*/ 8197 w 9775"/>
              <a:gd name="T25" fmla="*/ 1577 h 9777"/>
              <a:gd name="T26" fmla="*/ 9569 w 9775"/>
              <a:gd name="T27" fmla="*/ 4888 h 9777"/>
              <a:gd name="T28" fmla="*/ 9569 w 9775"/>
              <a:gd name="T29" fmla="*/ 4888 h 9777"/>
              <a:gd name="T30" fmla="*/ 8197 w 9775"/>
              <a:gd name="T31" fmla="*/ 8199 h 9777"/>
              <a:gd name="T32" fmla="*/ 8197 w 9775"/>
              <a:gd name="T33" fmla="*/ 8199 h 9777"/>
              <a:gd name="T34" fmla="*/ 4888 w 9775"/>
              <a:gd name="T35" fmla="*/ 9570 h 9777"/>
              <a:gd name="T36" fmla="*/ 4888 w 9775"/>
              <a:gd name="T37" fmla="*/ 9570 h 9777"/>
              <a:gd name="T38" fmla="*/ 1576 w 9775"/>
              <a:gd name="T39" fmla="*/ 8199 h 9777"/>
              <a:gd name="T40" fmla="*/ 1576 w 9775"/>
              <a:gd name="T41" fmla="*/ 8199 h 9777"/>
              <a:gd name="T42" fmla="*/ 205 w 9775"/>
              <a:gd name="T43" fmla="*/ 4888 h 9777"/>
              <a:gd name="T44" fmla="*/ 205 w 9775"/>
              <a:gd name="T45" fmla="*/ 4888 h 9777"/>
              <a:gd name="T46" fmla="*/ 1576 w 9775"/>
              <a:gd name="T47" fmla="*/ 1577 h 9777"/>
              <a:gd name="T48" fmla="*/ 1576 w 9775"/>
              <a:gd name="T49" fmla="*/ 1577 h 9777"/>
              <a:gd name="T50" fmla="*/ 4888 w 9775"/>
              <a:gd name="T51" fmla="*/ 206 h 9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775" h="9777">
                <a:moveTo>
                  <a:pt x="4888" y="0"/>
                </a:moveTo>
                <a:lnTo>
                  <a:pt x="4888" y="0"/>
                </a:lnTo>
                <a:cubicBezTo>
                  <a:pt x="2188" y="0"/>
                  <a:pt x="0" y="2189"/>
                  <a:pt x="0" y="4888"/>
                </a:cubicBezTo>
                <a:lnTo>
                  <a:pt x="0" y="4888"/>
                </a:lnTo>
                <a:cubicBezTo>
                  <a:pt x="0" y="7587"/>
                  <a:pt x="2188" y="9776"/>
                  <a:pt x="4888" y="9776"/>
                </a:cubicBezTo>
                <a:lnTo>
                  <a:pt x="4888" y="9776"/>
                </a:lnTo>
                <a:cubicBezTo>
                  <a:pt x="7586" y="9776"/>
                  <a:pt x="9774" y="7587"/>
                  <a:pt x="9774" y="4888"/>
                </a:cubicBezTo>
                <a:lnTo>
                  <a:pt x="9774" y="4888"/>
                </a:lnTo>
                <a:cubicBezTo>
                  <a:pt x="9774" y="2189"/>
                  <a:pt x="7586" y="0"/>
                  <a:pt x="4888" y="0"/>
                </a:cubicBezTo>
                <a:close/>
                <a:moveTo>
                  <a:pt x="4888" y="206"/>
                </a:moveTo>
                <a:lnTo>
                  <a:pt x="4888" y="206"/>
                </a:lnTo>
                <a:cubicBezTo>
                  <a:pt x="6137" y="206"/>
                  <a:pt x="7313" y="693"/>
                  <a:pt x="8197" y="1577"/>
                </a:cubicBezTo>
                <a:lnTo>
                  <a:pt x="8197" y="1577"/>
                </a:lnTo>
                <a:cubicBezTo>
                  <a:pt x="9082" y="2462"/>
                  <a:pt x="9569" y="3638"/>
                  <a:pt x="9569" y="4888"/>
                </a:cubicBezTo>
                <a:lnTo>
                  <a:pt x="9569" y="4888"/>
                </a:lnTo>
                <a:cubicBezTo>
                  <a:pt x="9569" y="6138"/>
                  <a:pt x="9082" y="7314"/>
                  <a:pt x="8197" y="8199"/>
                </a:cubicBezTo>
                <a:lnTo>
                  <a:pt x="8197" y="8199"/>
                </a:lnTo>
                <a:cubicBezTo>
                  <a:pt x="7313" y="9083"/>
                  <a:pt x="6137" y="9570"/>
                  <a:pt x="4888" y="9570"/>
                </a:cubicBezTo>
                <a:lnTo>
                  <a:pt x="4888" y="9570"/>
                </a:lnTo>
                <a:cubicBezTo>
                  <a:pt x="3637" y="9570"/>
                  <a:pt x="2461" y="9083"/>
                  <a:pt x="1576" y="8199"/>
                </a:cubicBezTo>
                <a:lnTo>
                  <a:pt x="1576" y="8199"/>
                </a:lnTo>
                <a:cubicBezTo>
                  <a:pt x="692" y="7314"/>
                  <a:pt x="205" y="6138"/>
                  <a:pt x="205" y="4888"/>
                </a:cubicBezTo>
                <a:lnTo>
                  <a:pt x="205" y="4888"/>
                </a:lnTo>
                <a:cubicBezTo>
                  <a:pt x="205" y="3638"/>
                  <a:pt x="692" y="2462"/>
                  <a:pt x="1576" y="1577"/>
                </a:cubicBezTo>
                <a:lnTo>
                  <a:pt x="1576" y="1577"/>
                </a:lnTo>
                <a:cubicBezTo>
                  <a:pt x="2461" y="693"/>
                  <a:pt x="3637" y="206"/>
                  <a:pt x="4888" y="206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1" name="Freeform 4">
            <a:extLst>
              <a:ext uri="{FF2B5EF4-FFF2-40B4-BE49-F238E27FC236}">
                <a16:creationId xmlns:a16="http://schemas.microsoft.com/office/drawing/2014/main" id="{AAFFC785-FC29-7D4B-3EB0-9EC96AF86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748" y="4922208"/>
            <a:ext cx="496366" cy="496366"/>
          </a:xfrm>
          <a:custGeom>
            <a:avLst/>
            <a:gdLst>
              <a:gd name="T0" fmla="*/ 0 w 1509"/>
              <a:gd name="T1" fmla="*/ 113 h 1510"/>
              <a:gd name="T2" fmla="*/ 1395 w 1509"/>
              <a:gd name="T3" fmla="*/ 1509 h 1510"/>
              <a:gd name="T4" fmla="*/ 1508 w 1509"/>
              <a:gd name="T5" fmla="*/ 1395 h 1510"/>
              <a:gd name="T6" fmla="*/ 112 w 1509"/>
              <a:gd name="T7" fmla="*/ 0 h 1510"/>
              <a:gd name="T8" fmla="*/ 0 w 1509"/>
              <a:gd name="T9" fmla="*/ 113 h 1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9" h="1510">
                <a:moveTo>
                  <a:pt x="0" y="113"/>
                </a:moveTo>
                <a:lnTo>
                  <a:pt x="1395" y="1509"/>
                </a:lnTo>
                <a:lnTo>
                  <a:pt x="1508" y="1395"/>
                </a:lnTo>
                <a:lnTo>
                  <a:pt x="112" y="0"/>
                </a:lnTo>
                <a:lnTo>
                  <a:pt x="0" y="113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2" name="Freeform 5">
            <a:extLst>
              <a:ext uri="{FF2B5EF4-FFF2-40B4-BE49-F238E27FC236}">
                <a16:creationId xmlns:a16="http://schemas.microsoft.com/office/drawing/2014/main" id="{6E3B16C0-5A06-546F-BC74-9901DCA1D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5052" y="3801756"/>
            <a:ext cx="650210" cy="53701"/>
          </a:xfrm>
          <a:custGeom>
            <a:avLst/>
            <a:gdLst>
              <a:gd name="T0" fmla="*/ 0 w 1975"/>
              <a:gd name="T1" fmla="*/ 160 h 161"/>
              <a:gd name="T2" fmla="*/ 1974 w 1975"/>
              <a:gd name="T3" fmla="*/ 160 h 161"/>
              <a:gd name="T4" fmla="*/ 1974 w 1975"/>
              <a:gd name="T5" fmla="*/ 0 h 161"/>
              <a:gd name="T6" fmla="*/ 0 w 1975"/>
              <a:gd name="T7" fmla="*/ 0 h 161"/>
              <a:gd name="T8" fmla="*/ 0 w 1975"/>
              <a:gd name="T9" fmla="*/ 16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75" h="161">
                <a:moveTo>
                  <a:pt x="0" y="160"/>
                </a:moveTo>
                <a:lnTo>
                  <a:pt x="1974" y="160"/>
                </a:lnTo>
                <a:lnTo>
                  <a:pt x="1974" y="0"/>
                </a:lnTo>
                <a:lnTo>
                  <a:pt x="0" y="0"/>
                </a:lnTo>
                <a:lnTo>
                  <a:pt x="0" y="16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3" name="Freeform 6">
            <a:extLst>
              <a:ext uri="{FF2B5EF4-FFF2-40B4-BE49-F238E27FC236}">
                <a16:creationId xmlns:a16="http://schemas.microsoft.com/office/drawing/2014/main" id="{FE7B3EE8-EEA8-26E5-AF79-834962D3A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9630" y="2241542"/>
            <a:ext cx="496366" cy="496366"/>
          </a:xfrm>
          <a:custGeom>
            <a:avLst/>
            <a:gdLst>
              <a:gd name="T0" fmla="*/ 1508 w 1509"/>
              <a:gd name="T1" fmla="*/ 1396 h 1510"/>
              <a:gd name="T2" fmla="*/ 113 w 1509"/>
              <a:gd name="T3" fmla="*/ 0 h 1510"/>
              <a:gd name="T4" fmla="*/ 0 w 1509"/>
              <a:gd name="T5" fmla="*/ 113 h 1510"/>
              <a:gd name="T6" fmla="*/ 1395 w 1509"/>
              <a:gd name="T7" fmla="*/ 1509 h 1510"/>
              <a:gd name="T8" fmla="*/ 1508 w 1509"/>
              <a:gd name="T9" fmla="*/ 1396 h 1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9" h="1510">
                <a:moveTo>
                  <a:pt x="1508" y="1396"/>
                </a:moveTo>
                <a:lnTo>
                  <a:pt x="113" y="0"/>
                </a:lnTo>
                <a:lnTo>
                  <a:pt x="0" y="113"/>
                </a:lnTo>
                <a:lnTo>
                  <a:pt x="1395" y="1509"/>
                </a:lnTo>
                <a:lnTo>
                  <a:pt x="1508" y="1396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4" name="Freeform 7">
            <a:extLst>
              <a:ext uri="{FF2B5EF4-FFF2-40B4-BE49-F238E27FC236}">
                <a16:creationId xmlns:a16="http://schemas.microsoft.com/office/drawing/2014/main" id="{672EAD23-59A2-7826-1918-89F57414A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6665" y="2598577"/>
            <a:ext cx="240926" cy="240926"/>
          </a:xfrm>
          <a:custGeom>
            <a:avLst/>
            <a:gdLst>
              <a:gd name="T0" fmla="*/ 130 w 732"/>
              <a:gd name="T1" fmla="*/ 603 h 734"/>
              <a:gd name="T2" fmla="*/ 130 w 732"/>
              <a:gd name="T3" fmla="*/ 603 h 734"/>
              <a:gd name="T4" fmla="*/ 130 w 732"/>
              <a:gd name="T5" fmla="*/ 131 h 734"/>
              <a:gd name="T6" fmla="*/ 130 w 732"/>
              <a:gd name="T7" fmla="*/ 131 h 734"/>
              <a:gd name="T8" fmla="*/ 602 w 732"/>
              <a:gd name="T9" fmla="*/ 131 h 734"/>
              <a:gd name="T10" fmla="*/ 602 w 732"/>
              <a:gd name="T11" fmla="*/ 131 h 734"/>
              <a:gd name="T12" fmla="*/ 602 w 732"/>
              <a:gd name="T13" fmla="*/ 603 h 734"/>
              <a:gd name="T14" fmla="*/ 602 w 732"/>
              <a:gd name="T15" fmla="*/ 603 h 734"/>
              <a:gd name="T16" fmla="*/ 130 w 732"/>
              <a:gd name="T17" fmla="*/ 603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2" h="734">
                <a:moveTo>
                  <a:pt x="130" y="603"/>
                </a:moveTo>
                <a:lnTo>
                  <a:pt x="130" y="603"/>
                </a:lnTo>
                <a:cubicBezTo>
                  <a:pt x="0" y="472"/>
                  <a:pt x="0" y="261"/>
                  <a:pt x="130" y="131"/>
                </a:cubicBezTo>
                <a:lnTo>
                  <a:pt x="130" y="131"/>
                </a:lnTo>
                <a:cubicBezTo>
                  <a:pt x="260" y="0"/>
                  <a:pt x="471" y="0"/>
                  <a:pt x="602" y="131"/>
                </a:cubicBezTo>
                <a:lnTo>
                  <a:pt x="602" y="131"/>
                </a:lnTo>
                <a:cubicBezTo>
                  <a:pt x="731" y="261"/>
                  <a:pt x="731" y="472"/>
                  <a:pt x="602" y="603"/>
                </a:cubicBezTo>
                <a:lnTo>
                  <a:pt x="602" y="603"/>
                </a:lnTo>
                <a:cubicBezTo>
                  <a:pt x="471" y="733"/>
                  <a:pt x="260" y="732"/>
                  <a:pt x="130" y="60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5" name="Freeform 8">
            <a:extLst>
              <a:ext uri="{FF2B5EF4-FFF2-40B4-BE49-F238E27FC236}">
                <a16:creationId xmlns:a16="http://schemas.microsoft.com/office/drawing/2014/main" id="{B3108A1E-0E95-0A91-E2E5-DA6DB7032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6727" y="4925111"/>
            <a:ext cx="496366" cy="496366"/>
          </a:xfrm>
          <a:custGeom>
            <a:avLst/>
            <a:gdLst>
              <a:gd name="T0" fmla="*/ 1396 w 1510"/>
              <a:gd name="T1" fmla="*/ 0 h 1510"/>
              <a:gd name="T2" fmla="*/ 0 w 1510"/>
              <a:gd name="T3" fmla="*/ 1395 h 1510"/>
              <a:gd name="T4" fmla="*/ 113 w 1510"/>
              <a:gd name="T5" fmla="*/ 1509 h 1510"/>
              <a:gd name="T6" fmla="*/ 1509 w 1510"/>
              <a:gd name="T7" fmla="*/ 113 h 1510"/>
              <a:gd name="T8" fmla="*/ 1396 w 1510"/>
              <a:gd name="T9" fmla="*/ 0 h 1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10" h="1510">
                <a:moveTo>
                  <a:pt x="1396" y="0"/>
                </a:moveTo>
                <a:lnTo>
                  <a:pt x="0" y="1395"/>
                </a:lnTo>
                <a:lnTo>
                  <a:pt x="113" y="1509"/>
                </a:lnTo>
                <a:lnTo>
                  <a:pt x="1509" y="113"/>
                </a:lnTo>
                <a:lnTo>
                  <a:pt x="1396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6" name="Freeform 9">
            <a:extLst>
              <a:ext uri="{FF2B5EF4-FFF2-40B4-BE49-F238E27FC236}">
                <a16:creationId xmlns:a16="http://schemas.microsoft.com/office/drawing/2014/main" id="{275D5AC4-E20C-42EB-99F8-A59FBEEED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4748" y="3719028"/>
            <a:ext cx="219155" cy="219156"/>
          </a:xfrm>
          <a:custGeom>
            <a:avLst/>
            <a:gdLst>
              <a:gd name="T0" fmla="*/ 333 w 668"/>
              <a:gd name="T1" fmla="*/ 0 h 667"/>
              <a:gd name="T2" fmla="*/ 333 w 668"/>
              <a:gd name="T3" fmla="*/ 0 h 667"/>
              <a:gd name="T4" fmla="*/ 667 w 668"/>
              <a:gd name="T5" fmla="*/ 333 h 667"/>
              <a:gd name="T6" fmla="*/ 667 w 668"/>
              <a:gd name="T7" fmla="*/ 333 h 667"/>
              <a:gd name="T8" fmla="*/ 333 w 668"/>
              <a:gd name="T9" fmla="*/ 666 h 667"/>
              <a:gd name="T10" fmla="*/ 333 w 668"/>
              <a:gd name="T11" fmla="*/ 666 h 667"/>
              <a:gd name="T12" fmla="*/ 0 w 668"/>
              <a:gd name="T13" fmla="*/ 333 h 667"/>
              <a:gd name="T14" fmla="*/ 0 w 668"/>
              <a:gd name="T15" fmla="*/ 333 h 667"/>
              <a:gd name="T16" fmla="*/ 333 w 668"/>
              <a:gd name="T17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8" h="667">
                <a:moveTo>
                  <a:pt x="333" y="0"/>
                </a:moveTo>
                <a:lnTo>
                  <a:pt x="333" y="0"/>
                </a:lnTo>
                <a:cubicBezTo>
                  <a:pt x="517" y="0"/>
                  <a:pt x="667" y="149"/>
                  <a:pt x="667" y="333"/>
                </a:cubicBezTo>
                <a:lnTo>
                  <a:pt x="667" y="333"/>
                </a:lnTo>
                <a:cubicBezTo>
                  <a:pt x="667" y="516"/>
                  <a:pt x="517" y="666"/>
                  <a:pt x="333" y="666"/>
                </a:cubicBezTo>
                <a:lnTo>
                  <a:pt x="333" y="666"/>
                </a:lnTo>
                <a:cubicBezTo>
                  <a:pt x="149" y="666"/>
                  <a:pt x="0" y="516"/>
                  <a:pt x="0" y="333"/>
                </a:cubicBezTo>
                <a:lnTo>
                  <a:pt x="0" y="333"/>
                </a:lnTo>
                <a:cubicBezTo>
                  <a:pt x="0" y="149"/>
                  <a:pt x="149" y="0"/>
                  <a:pt x="333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7" name="Freeform 10">
            <a:extLst>
              <a:ext uri="{FF2B5EF4-FFF2-40B4-BE49-F238E27FC236}">
                <a16:creationId xmlns:a16="http://schemas.microsoft.com/office/drawing/2014/main" id="{CD4BF445-FF1F-257E-63F5-3776C0265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0297" y="2231382"/>
            <a:ext cx="496366" cy="496366"/>
          </a:xfrm>
          <a:custGeom>
            <a:avLst/>
            <a:gdLst>
              <a:gd name="T0" fmla="*/ 113 w 1510"/>
              <a:gd name="T1" fmla="*/ 1509 h 1510"/>
              <a:gd name="T2" fmla="*/ 1509 w 1510"/>
              <a:gd name="T3" fmla="*/ 112 h 1510"/>
              <a:gd name="T4" fmla="*/ 1396 w 1510"/>
              <a:gd name="T5" fmla="*/ 0 h 1510"/>
              <a:gd name="T6" fmla="*/ 0 w 1510"/>
              <a:gd name="T7" fmla="*/ 1395 h 1510"/>
              <a:gd name="T8" fmla="*/ 113 w 1510"/>
              <a:gd name="T9" fmla="*/ 1509 h 1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10" h="1510">
                <a:moveTo>
                  <a:pt x="113" y="1509"/>
                </a:moveTo>
                <a:lnTo>
                  <a:pt x="1509" y="112"/>
                </a:lnTo>
                <a:lnTo>
                  <a:pt x="1396" y="0"/>
                </a:lnTo>
                <a:lnTo>
                  <a:pt x="0" y="1395"/>
                </a:lnTo>
                <a:lnTo>
                  <a:pt x="113" y="1509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8" name="Freeform 11">
            <a:extLst>
              <a:ext uri="{FF2B5EF4-FFF2-40B4-BE49-F238E27FC236}">
                <a16:creationId xmlns:a16="http://schemas.microsoft.com/office/drawing/2014/main" id="{B882BFDE-B649-7ADD-F0A7-5EE22E72A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8702" y="2588418"/>
            <a:ext cx="240926" cy="240926"/>
          </a:xfrm>
          <a:custGeom>
            <a:avLst/>
            <a:gdLst>
              <a:gd name="T0" fmla="*/ 130 w 732"/>
              <a:gd name="T1" fmla="*/ 131 h 733"/>
              <a:gd name="T2" fmla="*/ 130 w 732"/>
              <a:gd name="T3" fmla="*/ 131 h 733"/>
              <a:gd name="T4" fmla="*/ 601 w 732"/>
              <a:gd name="T5" fmla="*/ 131 h 733"/>
              <a:gd name="T6" fmla="*/ 601 w 732"/>
              <a:gd name="T7" fmla="*/ 131 h 733"/>
              <a:gd name="T8" fmla="*/ 602 w 732"/>
              <a:gd name="T9" fmla="*/ 603 h 733"/>
              <a:gd name="T10" fmla="*/ 602 w 732"/>
              <a:gd name="T11" fmla="*/ 603 h 733"/>
              <a:gd name="T12" fmla="*/ 130 w 732"/>
              <a:gd name="T13" fmla="*/ 603 h 733"/>
              <a:gd name="T14" fmla="*/ 130 w 732"/>
              <a:gd name="T15" fmla="*/ 603 h 733"/>
              <a:gd name="T16" fmla="*/ 130 w 732"/>
              <a:gd name="T17" fmla="*/ 131 h 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2" h="733">
                <a:moveTo>
                  <a:pt x="130" y="131"/>
                </a:moveTo>
                <a:lnTo>
                  <a:pt x="130" y="131"/>
                </a:lnTo>
                <a:cubicBezTo>
                  <a:pt x="260" y="0"/>
                  <a:pt x="471" y="0"/>
                  <a:pt x="601" y="131"/>
                </a:cubicBezTo>
                <a:lnTo>
                  <a:pt x="601" y="131"/>
                </a:lnTo>
                <a:cubicBezTo>
                  <a:pt x="731" y="261"/>
                  <a:pt x="731" y="472"/>
                  <a:pt x="602" y="603"/>
                </a:cubicBezTo>
                <a:lnTo>
                  <a:pt x="602" y="603"/>
                </a:lnTo>
                <a:cubicBezTo>
                  <a:pt x="471" y="732"/>
                  <a:pt x="260" y="732"/>
                  <a:pt x="130" y="603"/>
                </a:cubicBezTo>
                <a:lnTo>
                  <a:pt x="130" y="603"/>
                </a:lnTo>
                <a:cubicBezTo>
                  <a:pt x="0" y="472"/>
                  <a:pt x="0" y="261"/>
                  <a:pt x="130" y="13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9" name="Freeform 12">
            <a:extLst>
              <a:ext uri="{FF2B5EF4-FFF2-40B4-BE49-F238E27FC236}">
                <a16:creationId xmlns:a16="http://schemas.microsoft.com/office/drawing/2014/main" id="{DE86B73B-C160-BEC1-6C0F-C36E59CD4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0153" y="4820613"/>
            <a:ext cx="240926" cy="240926"/>
          </a:xfrm>
          <a:custGeom>
            <a:avLst/>
            <a:gdLst>
              <a:gd name="T0" fmla="*/ 602 w 733"/>
              <a:gd name="T1" fmla="*/ 131 h 733"/>
              <a:gd name="T2" fmla="*/ 602 w 733"/>
              <a:gd name="T3" fmla="*/ 131 h 733"/>
              <a:gd name="T4" fmla="*/ 602 w 733"/>
              <a:gd name="T5" fmla="*/ 602 h 733"/>
              <a:gd name="T6" fmla="*/ 602 w 733"/>
              <a:gd name="T7" fmla="*/ 602 h 733"/>
              <a:gd name="T8" fmla="*/ 130 w 733"/>
              <a:gd name="T9" fmla="*/ 602 h 733"/>
              <a:gd name="T10" fmla="*/ 130 w 733"/>
              <a:gd name="T11" fmla="*/ 602 h 733"/>
              <a:gd name="T12" fmla="*/ 130 w 733"/>
              <a:gd name="T13" fmla="*/ 131 h 733"/>
              <a:gd name="T14" fmla="*/ 130 w 733"/>
              <a:gd name="T15" fmla="*/ 131 h 733"/>
              <a:gd name="T16" fmla="*/ 602 w 733"/>
              <a:gd name="T17" fmla="*/ 131 h 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3" h="733">
                <a:moveTo>
                  <a:pt x="602" y="131"/>
                </a:moveTo>
                <a:lnTo>
                  <a:pt x="602" y="131"/>
                </a:lnTo>
                <a:cubicBezTo>
                  <a:pt x="732" y="261"/>
                  <a:pt x="732" y="472"/>
                  <a:pt x="602" y="602"/>
                </a:cubicBezTo>
                <a:lnTo>
                  <a:pt x="602" y="602"/>
                </a:lnTo>
                <a:cubicBezTo>
                  <a:pt x="472" y="732"/>
                  <a:pt x="260" y="732"/>
                  <a:pt x="130" y="602"/>
                </a:cubicBezTo>
                <a:lnTo>
                  <a:pt x="130" y="602"/>
                </a:lnTo>
                <a:cubicBezTo>
                  <a:pt x="0" y="472"/>
                  <a:pt x="0" y="261"/>
                  <a:pt x="130" y="131"/>
                </a:cubicBezTo>
                <a:lnTo>
                  <a:pt x="130" y="131"/>
                </a:lnTo>
                <a:cubicBezTo>
                  <a:pt x="260" y="0"/>
                  <a:pt x="472" y="0"/>
                  <a:pt x="602" y="13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0" name="Freeform 13">
            <a:extLst>
              <a:ext uri="{FF2B5EF4-FFF2-40B4-BE49-F238E27FC236}">
                <a16:creationId xmlns:a16="http://schemas.microsoft.com/office/drawing/2014/main" id="{A2B9D3CB-D9E2-D7BD-3E8B-2D3441EC5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3933" y="3801756"/>
            <a:ext cx="650210" cy="53701"/>
          </a:xfrm>
          <a:custGeom>
            <a:avLst/>
            <a:gdLst>
              <a:gd name="T0" fmla="*/ 1974 w 1975"/>
              <a:gd name="T1" fmla="*/ 0 h 161"/>
              <a:gd name="T2" fmla="*/ 0 w 1975"/>
              <a:gd name="T3" fmla="*/ 0 h 161"/>
              <a:gd name="T4" fmla="*/ 0 w 1975"/>
              <a:gd name="T5" fmla="*/ 160 h 161"/>
              <a:gd name="T6" fmla="*/ 1974 w 1975"/>
              <a:gd name="T7" fmla="*/ 160 h 161"/>
              <a:gd name="T8" fmla="*/ 1974 w 1975"/>
              <a:gd name="T9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75" h="161">
                <a:moveTo>
                  <a:pt x="1974" y="0"/>
                </a:moveTo>
                <a:lnTo>
                  <a:pt x="0" y="0"/>
                </a:lnTo>
                <a:lnTo>
                  <a:pt x="0" y="160"/>
                </a:lnTo>
                <a:lnTo>
                  <a:pt x="1974" y="160"/>
                </a:lnTo>
                <a:lnTo>
                  <a:pt x="1974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1" name="Freeform 14">
            <a:extLst>
              <a:ext uri="{FF2B5EF4-FFF2-40B4-BE49-F238E27FC236}">
                <a16:creationId xmlns:a16="http://schemas.microsoft.com/office/drawing/2014/main" id="{1ED421BA-5AB4-9AC6-E026-1CD377C10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3840" y="3719028"/>
            <a:ext cx="219156" cy="219156"/>
          </a:xfrm>
          <a:custGeom>
            <a:avLst/>
            <a:gdLst>
              <a:gd name="T0" fmla="*/ 333 w 667"/>
              <a:gd name="T1" fmla="*/ 666 h 667"/>
              <a:gd name="T2" fmla="*/ 333 w 667"/>
              <a:gd name="T3" fmla="*/ 666 h 667"/>
              <a:gd name="T4" fmla="*/ 0 w 667"/>
              <a:gd name="T5" fmla="*/ 333 h 667"/>
              <a:gd name="T6" fmla="*/ 0 w 667"/>
              <a:gd name="T7" fmla="*/ 333 h 667"/>
              <a:gd name="T8" fmla="*/ 333 w 667"/>
              <a:gd name="T9" fmla="*/ 0 h 667"/>
              <a:gd name="T10" fmla="*/ 333 w 667"/>
              <a:gd name="T11" fmla="*/ 0 h 667"/>
              <a:gd name="T12" fmla="*/ 666 w 667"/>
              <a:gd name="T13" fmla="*/ 333 h 667"/>
              <a:gd name="T14" fmla="*/ 666 w 667"/>
              <a:gd name="T15" fmla="*/ 333 h 667"/>
              <a:gd name="T16" fmla="*/ 333 w 667"/>
              <a:gd name="T17" fmla="*/ 666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7" h="667">
                <a:moveTo>
                  <a:pt x="333" y="666"/>
                </a:moveTo>
                <a:lnTo>
                  <a:pt x="333" y="666"/>
                </a:lnTo>
                <a:cubicBezTo>
                  <a:pt x="149" y="666"/>
                  <a:pt x="0" y="517"/>
                  <a:pt x="0" y="333"/>
                </a:cubicBezTo>
                <a:lnTo>
                  <a:pt x="0" y="333"/>
                </a:lnTo>
                <a:cubicBezTo>
                  <a:pt x="0" y="149"/>
                  <a:pt x="149" y="0"/>
                  <a:pt x="333" y="0"/>
                </a:cubicBezTo>
                <a:lnTo>
                  <a:pt x="333" y="0"/>
                </a:lnTo>
                <a:cubicBezTo>
                  <a:pt x="517" y="0"/>
                  <a:pt x="666" y="149"/>
                  <a:pt x="666" y="333"/>
                </a:cubicBezTo>
                <a:lnTo>
                  <a:pt x="666" y="333"/>
                </a:lnTo>
                <a:cubicBezTo>
                  <a:pt x="666" y="517"/>
                  <a:pt x="517" y="666"/>
                  <a:pt x="333" y="666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2" name="Freeform 15">
            <a:extLst>
              <a:ext uri="{FF2B5EF4-FFF2-40B4-BE49-F238E27FC236}">
                <a16:creationId xmlns:a16="http://schemas.microsoft.com/office/drawing/2014/main" id="{CBD9AD74-43D0-D067-A635-3065DC377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9611" y="1421522"/>
            <a:ext cx="1230755" cy="1229305"/>
          </a:xfrm>
          <a:custGeom>
            <a:avLst/>
            <a:gdLst>
              <a:gd name="T0" fmla="*/ 0 w 3740"/>
              <a:gd name="T1" fmla="*/ 1895 h 3736"/>
              <a:gd name="T2" fmla="*/ 1894 w 3740"/>
              <a:gd name="T3" fmla="*/ 0 h 3736"/>
              <a:gd name="T4" fmla="*/ 1894 w 3740"/>
              <a:gd name="T5" fmla="*/ 0 h 3736"/>
              <a:gd name="T6" fmla="*/ 1894 w 3740"/>
              <a:gd name="T7" fmla="*/ 0 h 3736"/>
              <a:gd name="T8" fmla="*/ 3263 w 3740"/>
              <a:gd name="T9" fmla="*/ 587 h 3736"/>
              <a:gd name="T10" fmla="*/ 3263 w 3740"/>
              <a:gd name="T11" fmla="*/ 587 h 3736"/>
              <a:gd name="T12" fmla="*/ 3263 w 3740"/>
              <a:gd name="T13" fmla="*/ 587 h 3736"/>
              <a:gd name="T14" fmla="*/ 3739 w 3740"/>
              <a:gd name="T15" fmla="*/ 1842 h 3736"/>
              <a:gd name="T16" fmla="*/ 3739 w 3740"/>
              <a:gd name="T17" fmla="*/ 1842 h 3736"/>
              <a:gd name="T18" fmla="*/ 3739 w 3740"/>
              <a:gd name="T19" fmla="*/ 1842 h 3736"/>
              <a:gd name="T20" fmla="*/ 1845 w 3740"/>
              <a:gd name="T21" fmla="*/ 3735 h 3736"/>
              <a:gd name="T22" fmla="*/ 1845 w 3740"/>
              <a:gd name="T23" fmla="*/ 3735 h 3736"/>
              <a:gd name="T24" fmla="*/ 1845 w 3740"/>
              <a:gd name="T25" fmla="*/ 3735 h 3736"/>
              <a:gd name="T26" fmla="*/ 475 w 3740"/>
              <a:gd name="T27" fmla="*/ 3149 h 3736"/>
              <a:gd name="T28" fmla="*/ 475 w 3740"/>
              <a:gd name="T29" fmla="*/ 3149 h 3736"/>
              <a:gd name="T30" fmla="*/ 475 w 3740"/>
              <a:gd name="T31" fmla="*/ 3149 h 3736"/>
              <a:gd name="T32" fmla="*/ 0 w 3740"/>
              <a:gd name="T33" fmla="*/ 1895 h 3736"/>
              <a:gd name="T34" fmla="*/ 0 w 3740"/>
              <a:gd name="T35" fmla="*/ 1895 h 3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40" h="3736">
                <a:moveTo>
                  <a:pt x="0" y="1895"/>
                </a:moveTo>
                <a:cubicBezTo>
                  <a:pt x="0" y="849"/>
                  <a:pt x="848" y="0"/>
                  <a:pt x="1894" y="0"/>
                </a:cubicBezTo>
                <a:lnTo>
                  <a:pt x="1894" y="0"/>
                </a:lnTo>
                <a:lnTo>
                  <a:pt x="1894" y="0"/>
                </a:lnTo>
                <a:cubicBezTo>
                  <a:pt x="2432" y="0"/>
                  <a:pt x="2918" y="225"/>
                  <a:pt x="3263" y="587"/>
                </a:cubicBezTo>
                <a:lnTo>
                  <a:pt x="3263" y="587"/>
                </a:lnTo>
                <a:lnTo>
                  <a:pt x="3263" y="587"/>
                </a:lnTo>
                <a:cubicBezTo>
                  <a:pt x="3559" y="921"/>
                  <a:pt x="3739" y="1360"/>
                  <a:pt x="3739" y="1842"/>
                </a:cubicBezTo>
                <a:lnTo>
                  <a:pt x="3739" y="1842"/>
                </a:lnTo>
                <a:lnTo>
                  <a:pt x="3739" y="1842"/>
                </a:lnTo>
                <a:cubicBezTo>
                  <a:pt x="3739" y="2887"/>
                  <a:pt x="2891" y="3735"/>
                  <a:pt x="1845" y="3735"/>
                </a:cubicBezTo>
                <a:lnTo>
                  <a:pt x="1845" y="3735"/>
                </a:lnTo>
                <a:lnTo>
                  <a:pt x="1845" y="3735"/>
                </a:lnTo>
                <a:cubicBezTo>
                  <a:pt x="1306" y="3735"/>
                  <a:pt x="821" y="3510"/>
                  <a:pt x="475" y="3149"/>
                </a:cubicBezTo>
                <a:lnTo>
                  <a:pt x="475" y="3149"/>
                </a:lnTo>
                <a:lnTo>
                  <a:pt x="475" y="3149"/>
                </a:lnTo>
                <a:cubicBezTo>
                  <a:pt x="180" y="2815"/>
                  <a:pt x="0" y="2376"/>
                  <a:pt x="0" y="1895"/>
                </a:cubicBezTo>
                <a:lnTo>
                  <a:pt x="0" y="1895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 useBgFill="1">
        <p:nvSpPr>
          <p:cNvPr id="93" name="Freeform 16">
            <a:extLst>
              <a:ext uri="{FF2B5EF4-FFF2-40B4-BE49-F238E27FC236}">
                <a16:creationId xmlns:a16="http://schemas.microsoft.com/office/drawing/2014/main" id="{2F9000B5-7861-2864-908D-268B2B369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7480" y="1559402"/>
            <a:ext cx="955017" cy="953545"/>
          </a:xfrm>
          <a:custGeom>
            <a:avLst/>
            <a:gdLst>
              <a:gd name="T0" fmla="*/ 0 w 2856"/>
              <a:gd name="T1" fmla="*/ 1446 h 2853"/>
              <a:gd name="T2" fmla="*/ 1446 w 2856"/>
              <a:gd name="T3" fmla="*/ 0 h 2853"/>
              <a:gd name="T4" fmla="*/ 1446 w 2856"/>
              <a:gd name="T5" fmla="*/ 0 h 2853"/>
              <a:gd name="T6" fmla="*/ 1446 w 2856"/>
              <a:gd name="T7" fmla="*/ 0 h 2853"/>
              <a:gd name="T8" fmla="*/ 2492 w 2856"/>
              <a:gd name="T9" fmla="*/ 448 h 2853"/>
              <a:gd name="T10" fmla="*/ 2492 w 2856"/>
              <a:gd name="T11" fmla="*/ 448 h 2853"/>
              <a:gd name="T12" fmla="*/ 2492 w 2856"/>
              <a:gd name="T13" fmla="*/ 448 h 2853"/>
              <a:gd name="T14" fmla="*/ 2855 w 2856"/>
              <a:gd name="T15" fmla="*/ 1406 h 2853"/>
              <a:gd name="T16" fmla="*/ 2855 w 2856"/>
              <a:gd name="T17" fmla="*/ 1406 h 2853"/>
              <a:gd name="T18" fmla="*/ 2855 w 2856"/>
              <a:gd name="T19" fmla="*/ 1406 h 2853"/>
              <a:gd name="T20" fmla="*/ 1409 w 2856"/>
              <a:gd name="T21" fmla="*/ 2852 h 2853"/>
              <a:gd name="T22" fmla="*/ 1409 w 2856"/>
              <a:gd name="T23" fmla="*/ 2852 h 2853"/>
              <a:gd name="T24" fmla="*/ 1409 w 2856"/>
              <a:gd name="T25" fmla="*/ 2852 h 2853"/>
              <a:gd name="T26" fmla="*/ 363 w 2856"/>
              <a:gd name="T27" fmla="*/ 2404 h 2853"/>
              <a:gd name="T28" fmla="*/ 363 w 2856"/>
              <a:gd name="T29" fmla="*/ 2404 h 2853"/>
              <a:gd name="T30" fmla="*/ 363 w 2856"/>
              <a:gd name="T31" fmla="*/ 2404 h 2853"/>
              <a:gd name="T32" fmla="*/ 0 w 2856"/>
              <a:gd name="T33" fmla="*/ 1446 h 2853"/>
              <a:gd name="T34" fmla="*/ 0 w 2856"/>
              <a:gd name="T35" fmla="*/ 1446 h 2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56" h="2853">
                <a:moveTo>
                  <a:pt x="0" y="1446"/>
                </a:moveTo>
                <a:cubicBezTo>
                  <a:pt x="0" y="647"/>
                  <a:pt x="647" y="0"/>
                  <a:pt x="1446" y="0"/>
                </a:cubicBezTo>
                <a:lnTo>
                  <a:pt x="1446" y="0"/>
                </a:lnTo>
                <a:lnTo>
                  <a:pt x="1446" y="0"/>
                </a:lnTo>
                <a:cubicBezTo>
                  <a:pt x="1858" y="0"/>
                  <a:pt x="2229" y="172"/>
                  <a:pt x="2492" y="448"/>
                </a:cubicBezTo>
                <a:lnTo>
                  <a:pt x="2492" y="448"/>
                </a:lnTo>
                <a:lnTo>
                  <a:pt x="2492" y="448"/>
                </a:lnTo>
                <a:cubicBezTo>
                  <a:pt x="2718" y="702"/>
                  <a:pt x="2855" y="1038"/>
                  <a:pt x="2855" y="1406"/>
                </a:cubicBezTo>
                <a:lnTo>
                  <a:pt x="2855" y="1406"/>
                </a:lnTo>
                <a:lnTo>
                  <a:pt x="2855" y="1406"/>
                </a:lnTo>
                <a:cubicBezTo>
                  <a:pt x="2855" y="2204"/>
                  <a:pt x="2208" y="2852"/>
                  <a:pt x="1409" y="2852"/>
                </a:cubicBezTo>
                <a:lnTo>
                  <a:pt x="1409" y="2852"/>
                </a:lnTo>
                <a:lnTo>
                  <a:pt x="1409" y="2852"/>
                </a:lnTo>
                <a:cubicBezTo>
                  <a:pt x="998" y="2852"/>
                  <a:pt x="626" y="2680"/>
                  <a:pt x="363" y="2404"/>
                </a:cubicBezTo>
                <a:lnTo>
                  <a:pt x="363" y="2404"/>
                </a:lnTo>
                <a:lnTo>
                  <a:pt x="363" y="2404"/>
                </a:lnTo>
                <a:cubicBezTo>
                  <a:pt x="137" y="2149"/>
                  <a:pt x="0" y="1814"/>
                  <a:pt x="0" y="1446"/>
                </a:cubicBezTo>
                <a:lnTo>
                  <a:pt x="0" y="1446"/>
                </a:lnTo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60111"/>
            <a:endParaRPr lang="en-US" sz="3430" dirty="0">
              <a:solidFill>
                <a:srgbClr val="AAAAAA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4" name="Freeform 17">
            <a:extLst>
              <a:ext uri="{FF2B5EF4-FFF2-40B4-BE49-F238E27FC236}">
                <a16:creationId xmlns:a16="http://schemas.microsoft.com/office/drawing/2014/main" id="{E2E66AB8-A906-1780-245D-4C6C886F6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805" y="5009290"/>
            <a:ext cx="1230755" cy="1229305"/>
          </a:xfrm>
          <a:custGeom>
            <a:avLst/>
            <a:gdLst>
              <a:gd name="T0" fmla="*/ 0 w 3740"/>
              <a:gd name="T1" fmla="*/ 1894 h 3736"/>
              <a:gd name="T2" fmla="*/ 1894 w 3740"/>
              <a:gd name="T3" fmla="*/ 0 h 3736"/>
              <a:gd name="T4" fmla="*/ 1894 w 3740"/>
              <a:gd name="T5" fmla="*/ 0 h 3736"/>
              <a:gd name="T6" fmla="*/ 1894 w 3740"/>
              <a:gd name="T7" fmla="*/ 0 h 3736"/>
              <a:gd name="T8" fmla="*/ 3264 w 3740"/>
              <a:gd name="T9" fmla="*/ 586 h 3736"/>
              <a:gd name="T10" fmla="*/ 3264 w 3740"/>
              <a:gd name="T11" fmla="*/ 586 h 3736"/>
              <a:gd name="T12" fmla="*/ 3264 w 3740"/>
              <a:gd name="T13" fmla="*/ 586 h 3736"/>
              <a:gd name="T14" fmla="*/ 3739 w 3740"/>
              <a:gd name="T15" fmla="*/ 1842 h 3736"/>
              <a:gd name="T16" fmla="*/ 3739 w 3740"/>
              <a:gd name="T17" fmla="*/ 1842 h 3736"/>
              <a:gd name="T18" fmla="*/ 3739 w 3740"/>
              <a:gd name="T19" fmla="*/ 1842 h 3736"/>
              <a:gd name="T20" fmla="*/ 1846 w 3740"/>
              <a:gd name="T21" fmla="*/ 3735 h 3736"/>
              <a:gd name="T22" fmla="*/ 1846 w 3740"/>
              <a:gd name="T23" fmla="*/ 3735 h 3736"/>
              <a:gd name="T24" fmla="*/ 1846 w 3740"/>
              <a:gd name="T25" fmla="*/ 3735 h 3736"/>
              <a:gd name="T26" fmla="*/ 476 w 3740"/>
              <a:gd name="T27" fmla="*/ 3149 h 3736"/>
              <a:gd name="T28" fmla="*/ 476 w 3740"/>
              <a:gd name="T29" fmla="*/ 3149 h 3736"/>
              <a:gd name="T30" fmla="*/ 476 w 3740"/>
              <a:gd name="T31" fmla="*/ 3149 h 3736"/>
              <a:gd name="T32" fmla="*/ 0 w 3740"/>
              <a:gd name="T33" fmla="*/ 1894 h 3736"/>
              <a:gd name="T34" fmla="*/ 0 w 3740"/>
              <a:gd name="T35" fmla="*/ 1894 h 3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40" h="3736">
                <a:moveTo>
                  <a:pt x="0" y="1894"/>
                </a:moveTo>
                <a:cubicBezTo>
                  <a:pt x="0" y="848"/>
                  <a:pt x="849" y="0"/>
                  <a:pt x="1894" y="0"/>
                </a:cubicBezTo>
                <a:lnTo>
                  <a:pt x="1894" y="0"/>
                </a:lnTo>
                <a:lnTo>
                  <a:pt x="1894" y="0"/>
                </a:lnTo>
                <a:cubicBezTo>
                  <a:pt x="2433" y="0"/>
                  <a:pt x="2919" y="225"/>
                  <a:pt x="3264" y="586"/>
                </a:cubicBezTo>
                <a:lnTo>
                  <a:pt x="3264" y="586"/>
                </a:lnTo>
                <a:lnTo>
                  <a:pt x="3264" y="586"/>
                </a:lnTo>
                <a:cubicBezTo>
                  <a:pt x="3560" y="921"/>
                  <a:pt x="3739" y="1360"/>
                  <a:pt x="3739" y="1842"/>
                </a:cubicBezTo>
                <a:lnTo>
                  <a:pt x="3739" y="1842"/>
                </a:lnTo>
                <a:lnTo>
                  <a:pt x="3739" y="1842"/>
                </a:lnTo>
                <a:cubicBezTo>
                  <a:pt x="3739" y="2887"/>
                  <a:pt x="2892" y="3735"/>
                  <a:pt x="1846" y="3735"/>
                </a:cubicBezTo>
                <a:lnTo>
                  <a:pt x="1846" y="3735"/>
                </a:lnTo>
                <a:lnTo>
                  <a:pt x="1846" y="3735"/>
                </a:lnTo>
                <a:cubicBezTo>
                  <a:pt x="1307" y="3735"/>
                  <a:pt x="821" y="3510"/>
                  <a:pt x="476" y="3149"/>
                </a:cubicBezTo>
                <a:lnTo>
                  <a:pt x="476" y="3149"/>
                </a:lnTo>
                <a:lnTo>
                  <a:pt x="476" y="3149"/>
                </a:lnTo>
                <a:cubicBezTo>
                  <a:pt x="180" y="2815"/>
                  <a:pt x="0" y="2376"/>
                  <a:pt x="0" y="1894"/>
                </a:cubicBezTo>
                <a:lnTo>
                  <a:pt x="0" y="1894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 useBgFill="1">
        <p:nvSpPr>
          <p:cNvPr id="95" name="Freeform 18">
            <a:extLst>
              <a:ext uri="{FF2B5EF4-FFF2-40B4-BE49-F238E27FC236}">
                <a16:creationId xmlns:a16="http://schemas.microsoft.com/office/drawing/2014/main" id="{E80CAB2C-A792-8645-61BB-88A576130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5779" y="5140539"/>
            <a:ext cx="966807" cy="966807"/>
          </a:xfrm>
          <a:custGeom>
            <a:avLst/>
            <a:gdLst>
              <a:gd name="T0" fmla="*/ 2892 w 2893"/>
              <a:gd name="T1" fmla="*/ 1446 h 2893"/>
              <a:gd name="T2" fmla="*/ 2892 w 2893"/>
              <a:gd name="T3" fmla="*/ 1446 h 2893"/>
              <a:gd name="T4" fmla="*/ 1446 w 2893"/>
              <a:gd name="T5" fmla="*/ 2892 h 2893"/>
              <a:gd name="T6" fmla="*/ 1446 w 2893"/>
              <a:gd name="T7" fmla="*/ 2892 h 2893"/>
              <a:gd name="T8" fmla="*/ 0 w 2893"/>
              <a:gd name="T9" fmla="*/ 1446 h 2893"/>
              <a:gd name="T10" fmla="*/ 0 w 2893"/>
              <a:gd name="T11" fmla="*/ 1446 h 2893"/>
              <a:gd name="T12" fmla="*/ 1446 w 2893"/>
              <a:gd name="T13" fmla="*/ 0 h 2893"/>
              <a:gd name="T14" fmla="*/ 1446 w 2893"/>
              <a:gd name="T15" fmla="*/ 0 h 2893"/>
              <a:gd name="T16" fmla="*/ 2892 w 2893"/>
              <a:gd name="T17" fmla="*/ 1446 h 2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93" h="2893">
                <a:moveTo>
                  <a:pt x="2892" y="1446"/>
                </a:moveTo>
                <a:lnTo>
                  <a:pt x="2892" y="1446"/>
                </a:lnTo>
                <a:cubicBezTo>
                  <a:pt x="2892" y="2244"/>
                  <a:pt x="2244" y="2892"/>
                  <a:pt x="1446" y="2892"/>
                </a:cubicBezTo>
                <a:lnTo>
                  <a:pt x="1446" y="2892"/>
                </a:lnTo>
                <a:cubicBezTo>
                  <a:pt x="647" y="2892"/>
                  <a:pt x="0" y="2244"/>
                  <a:pt x="0" y="1446"/>
                </a:cubicBezTo>
                <a:lnTo>
                  <a:pt x="0" y="1446"/>
                </a:lnTo>
                <a:cubicBezTo>
                  <a:pt x="0" y="647"/>
                  <a:pt x="647" y="0"/>
                  <a:pt x="1446" y="0"/>
                </a:cubicBezTo>
                <a:lnTo>
                  <a:pt x="1446" y="0"/>
                </a:lnTo>
                <a:cubicBezTo>
                  <a:pt x="2244" y="0"/>
                  <a:pt x="2892" y="647"/>
                  <a:pt x="2892" y="1446"/>
                </a:cubicBezTo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60111"/>
            <a:endParaRPr lang="en-US" sz="3430" dirty="0">
              <a:solidFill>
                <a:srgbClr val="AAAAAA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6" name="Freeform 19">
            <a:extLst>
              <a:ext uri="{FF2B5EF4-FFF2-40B4-BE49-F238E27FC236}">
                <a16:creationId xmlns:a16="http://schemas.microsoft.com/office/drawing/2014/main" id="{8C231011-3D2A-A2D5-542B-34D268900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4830" y="3213955"/>
            <a:ext cx="1230755" cy="1229304"/>
          </a:xfrm>
          <a:custGeom>
            <a:avLst/>
            <a:gdLst>
              <a:gd name="T0" fmla="*/ 0 w 3739"/>
              <a:gd name="T1" fmla="*/ 1894 h 3735"/>
              <a:gd name="T2" fmla="*/ 1893 w 3739"/>
              <a:gd name="T3" fmla="*/ 0 h 3735"/>
              <a:gd name="T4" fmla="*/ 1893 w 3739"/>
              <a:gd name="T5" fmla="*/ 0 h 3735"/>
              <a:gd name="T6" fmla="*/ 1893 w 3739"/>
              <a:gd name="T7" fmla="*/ 0 h 3735"/>
              <a:gd name="T8" fmla="*/ 3263 w 3739"/>
              <a:gd name="T9" fmla="*/ 586 h 3735"/>
              <a:gd name="T10" fmla="*/ 3263 w 3739"/>
              <a:gd name="T11" fmla="*/ 586 h 3735"/>
              <a:gd name="T12" fmla="*/ 3263 w 3739"/>
              <a:gd name="T13" fmla="*/ 586 h 3735"/>
              <a:gd name="T14" fmla="*/ 3738 w 3739"/>
              <a:gd name="T15" fmla="*/ 1841 h 3735"/>
              <a:gd name="T16" fmla="*/ 3738 w 3739"/>
              <a:gd name="T17" fmla="*/ 1841 h 3735"/>
              <a:gd name="T18" fmla="*/ 3738 w 3739"/>
              <a:gd name="T19" fmla="*/ 1841 h 3735"/>
              <a:gd name="T20" fmla="*/ 1844 w 3739"/>
              <a:gd name="T21" fmla="*/ 3734 h 3735"/>
              <a:gd name="T22" fmla="*/ 1844 w 3739"/>
              <a:gd name="T23" fmla="*/ 3734 h 3735"/>
              <a:gd name="T24" fmla="*/ 1844 w 3739"/>
              <a:gd name="T25" fmla="*/ 3734 h 3735"/>
              <a:gd name="T26" fmla="*/ 475 w 3739"/>
              <a:gd name="T27" fmla="*/ 3148 h 3735"/>
              <a:gd name="T28" fmla="*/ 475 w 3739"/>
              <a:gd name="T29" fmla="*/ 3148 h 3735"/>
              <a:gd name="T30" fmla="*/ 475 w 3739"/>
              <a:gd name="T31" fmla="*/ 3148 h 3735"/>
              <a:gd name="T32" fmla="*/ 0 w 3739"/>
              <a:gd name="T33" fmla="*/ 1894 h 3735"/>
              <a:gd name="T34" fmla="*/ 0 w 3739"/>
              <a:gd name="T35" fmla="*/ 1894 h 3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39" h="3735">
                <a:moveTo>
                  <a:pt x="0" y="1894"/>
                </a:moveTo>
                <a:cubicBezTo>
                  <a:pt x="0" y="848"/>
                  <a:pt x="847" y="0"/>
                  <a:pt x="1893" y="0"/>
                </a:cubicBezTo>
                <a:lnTo>
                  <a:pt x="1893" y="0"/>
                </a:lnTo>
                <a:lnTo>
                  <a:pt x="1893" y="0"/>
                </a:lnTo>
                <a:cubicBezTo>
                  <a:pt x="2432" y="0"/>
                  <a:pt x="2918" y="225"/>
                  <a:pt x="3263" y="586"/>
                </a:cubicBezTo>
                <a:lnTo>
                  <a:pt x="3263" y="586"/>
                </a:lnTo>
                <a:lnTo>
                  <a:pt x="3263" y="586"/>
                </a:lnTo>
                <a:cubicBezTo>
                  <a:pt x="3559" y="920"/>
                  <a:pt x="3738" y="1360"/>
                  <a:pt x="3738" y="1841"/>
                </a:cubicBezTo>
                <a:lnTo>
                  <a:pt x="3738" y="1841"/>
                </a:lnTo>
                <a:lnTo>
                  <a:pt x="3738" y="1841"/>
                </a:lnTo>
                <a:cubicBezTo>
                  <a:pt x="3738" y="2886"/>
                  <a:pt x="2890" y="3734"/>
                  <a:pt x="1844" y="3734"/>
                </a:cubicBezTo>
                <a:lnTo>
                  <a:pt x="1844" y="3734"/>
                </a:lnTo>
                <a:lnTo>
                  <a:pt x="1844" y="3734"/>
                </a:lnTo>
                <a:cubicBezTo>
                  <a:pt x="1306" y="3734"/>
                  <a:pt x="820" y="3509"/>
                  <a:pt x="475" y="3148"/>
                </a:cubicBezTo>
                <a:lnTo>
                  <a:pt x="475" y="3148"/>
                </a:lnTo>
                <a:lnTo>
                  <a:pt x="475" y="3148"/>
                </a:lnTo>
                <a:cubicBezTo>
                  <a:pt x="179" y="2814"/>
                  <a:pt x="0" y="2374"/>
                  <a:pt x="0" y="1894"/>
                </a:cubicBezTo>
                <a:lnTo>
                  <a:pt x="0" y="1894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 useBgFill="1">
        <p:nvSpPr>
          <p:cNvPr id="97" name="Freeform 20">
            <a:extLst>
              <a:ext uri="{FF2B5EF4-FFF2-40B4-BE49-F238E27FC236}">
                <a16:creationId xmlns:a16="http://schemas.microsoft.com/office/drawing/2014/main" id="{011A0E90-737C-C814-E980-F19830548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699" y="3351835"/>
            <a:ext cx="955017" cy="953544"/>
          </a:xfrm>
          <a:custGeom>
            <a:avLst/>
            <a:gdLst>
              <a:gd name="T0" fmla="*/ 0 w 2856"/>
              <a:gd name="T1" fmla="*/ 1446 h 2851"/>
              <a:gd name="T2" fmla="*/ 1446 w 2856"/>
              <a:gd name="T3" fmla="*/ 0 h 2851"/>
              <a:gd name="T4" fmla="*/ 1446 w 2856"/>
              <a:gd name="T5" fmla="*/ 0 h 2851"/>
              <a:gd name="T6" fmla="*/ 1446 w 2856"/>
              <a:gd name="T7" fmla="*/ 0 h 2851"/>
              <a:gd name="T8" fmla="*/ 2492 w 2856"/>
              <a:gd name="T9" fmla="*/ 447 h 2851"/>
              <a:gd name="T10" fmla="*/ 2492 w 2856"/>
              <a:gd name="T11" fmla="*/ 447 h 2851"/>
              <a:gd name="T12" fmla="*/ 2492 w 2856"/>
              <a:gd name="T13" fmla="*/ 447 h 2851"/>
              <a:gd name="T14" fmla="*/ 2855 w 2856"/>
              <a:gd name="T15" fmla="*/ 1405 h 2851"/>
              <a:gd name="T16" fmla="*/ 2855 w 2856"/>
              <a:gd name="T17" fmla="*/ 1405 h 2851"/>
              <a:gd name="T18" fmla="*/ 2855 w 2856"/>
              <a:gd name="T19" fmla="*/ 1405 h 2851"/>
              <a:gd name="T20" fmla="*/ 1409 w 2856"/>
              <a:gd name="T21" fmla="*/ 2850 h 2851"/>
              <a:gd name="T22" fmla="*/ 1409 w 2856"/>
              <a:gd name="T23" fmla="*/ 2850 h 2851"/>
              <a:gd name="T24" fmla="*/ 1409 w 2856"/>
              <a:gd name="T25" fmla="*/ 2850 h 2851"/>
              <a:gd name="T26" fmla="*/ 363 w 2856"/>
              <a:gd name="T27" fmla="*/ 2403 h 2851"/>
              <a:gd name="T28" fmla="*/ 363 w 2856"/>
              <a:gd name="T29" fmla="*/ 2403 h 2851"/>
              <a:gd name="T30" fmla="*/ 363 w 2856"/>
              <a:gd name="T31" fmla="*/ 2403 h 2851"/>
              <a:gd name="T32" fmla="*/ 0 w 2856"/>
              <a:gd name="T33" fmla="*/ 1446 h 2851"/>
              <a:gd name="T34" fmla="*/ 0 w 2856"/>
              <a:gd name="T35" fmla="*/ 1446 h 2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56" h="2851">
                <a:moveTo>
                  <a:pt x="0" y="1446"/>
                </a:moveTo>
                <a:cubicBezTo>
                  <a:pt x="0" y="647"/>
                  <a:pt x="647" y="0"/>
                  <a:pt x="1446" y="0"/>
                </a:cubicBezTo>
                <a:lnTo>
                  <a:pt x="1446" y="0"/>
                </a:lnTo>
                <a:lnTo>
                  <a:pt x="1446" y="0"/>
                </a:lnTo>
                <a:cubicBezTo>
                  <a:pt x="1858" y="0"/>
                  <a:pt x="2229" y="171"/>
                  <a:pt x="2492" y="447"/>
                </a:cubicBezTo>
                <a:lnTo>
                  <a:pt x="2492" y="447"/>
                </a:lnTo>
                <a:lnTo>
                  <a:pt x="2492" y="447"/>
                </a:lnTo>
                <a:cubicBezTo>
                  <a:pt x="2718" y="702"/>
                  <a:pt x="2855" y="1038"/>
                  <a:pt x="2855" y="1405"/>
                </a:cubicBezTo>
                <a:lnTo>
                  <a:pt x="2855" y="1405"/>
                </a:lnTo>
                <a:lnTo>
                  <a:pt x="2855" y="1405"/>
                </a:lnTo>
                <a:cubicBezTo>
                  <a:pt x="2855" y="2203"/>
                  <a:pt x="2208" y="2850"/>
                  <a:pt x="1409" y="2850"/>
                </a:cubicBezTo>
                <a:lnTo>
                  <a:pt x="1409" y="2850"/>
                </a:lnTo>
                <a:lnTo>
                  <a:pt x="1409" y="2850"/>
                </a:lnTo>
                <a:cubicBezTo>
                  <a:pt x="998" y="2850"/>
                  <a:pt x="627" y="2679"/>
                  <a:pt x="363" y="2403"/>
                </a:cubicBezTo>
                <a:lnTo>
                  <a:pt x="363" y="2403"/>
                </a:lnTo>
                <a:lnTo>
                  <a:pt x="363" y="2403"/>
                </a:lnTo>
                <a:cubicBezTo>
                  <a:pt x="138" y="2148"/>
                  <a:pt x="0" y="1812"/>
                  <a:pt x="0" y="1446"/>
                </a:cubicBezTo>
                <a:lnTo>
                  <a:pt x="0" y="1446"/>
                </a:lnTo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60111"/>
            <a:endParaRPr lang="en-US" sz="3430" dirty="0">
              <a:solidFill>
                <a:srgbClr val="AAAAAA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8" name="Freeform 21">
            <a:extLst>
              <a:ext uri="{FF2B5EF4-FFF2-40B4-BE49-F238E27FC236}">
                <a16:creationId xmlns:a16="http://schemas.microsoft.com/office/drawing/2014/main" id="{A26D0C2E-0ADE-F20D-DEB9-77D71432E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5927" y="1415716"/>
            <a:ext cx="1230755" cy="1229305"/>
          </a:xfrm>
          <a:custGeom>
            <a:avLst/>
            <a:gdLst>
              <a:gd name="T0" fmla="*/ 0 w 3741"/>
              <a:gd name="T1" fmla="*/ 1894 h 3736"/>
              <a:gd name="T2" fmla="*/ 1894 w 3741"/>
              <a:gd name="T3" fmla="*/ 0 h 3736"/>
              <a:gd name="T4" fmla="*/ 1894 w 3741"/>
              <a:gd name="T5" fmla="*/ 0 h 3736"/>
              <a:gd name="T6" fmla="*/ 1894 w 3741"/>
              <a:gd name="T7" fmla="*/ 0 h 3736"/>
              <a:gd name="T8" fmla="*/ 3264 w 3741"/>
              <a:gd name="T9" fmla="*/ 587 h 3736"/>
              <a:gd name="T10" fmla="*/ 3264 w 3741"/>
              <a:gd name="T11" fmla="*/ 587 h 3736"/>
              <a:gd name="T12" fmla="*/ 3264 w 3741"/>
              <a:gd name="T13" fmla="*/ 587 h 3736"/>
              <a:gd name="T14" fmla="*/ 3740 w 3741"/>
              <a:gd name="T15" fmla="*/ 1841 h 3736"/>
              <a:gd name="T16" fmla="*/ 3740 w 3741"/>
              <a:gd name="T17" fmla="*/ 1841 h 3736"/>
              <a:gd name="T18" fmla="*/ 3740 w 3741"/>
              <a:gd name="T19" fmla="*/ 1841 h 3736"/>
              <a:gd name="T20" fmla="*/ 1846 w 3741"/>
              <a:gd name="T21" fmla="*/ 3735 h 3736"/>
              <a:gd name="T22" fmla="*/ 1846 w 3741"/>
              <a:gd name="T23" fmla="*/ 3735 h 3736"/>
              <a:gd name="T24" fmla="*/ 1846 w 3741"/>
              <a:gd name="T25" fmla="*/ 3735 h 3736"/>
              <a:gd name="T26" fmla="*/ 476 w 3741"/>
              <a:gd name="T27" fmla="*/ 3149 h 3736"/>
              <a:gd name="T28" fmla="*/ 476 w 3741"/>
              <a:gd name="T29" fmla="*/ 3149 h 3736"/>
              <a:gd name="T30" fmla="*/ 476 w 3741"/>
              <a:gd name="T31" fmla="*/ 3149 h 3736"/>
              <a:gd name="T32" fmla="*/ 0 w 3741"/>
              <a:gd name="T33" fmla="*/ 1894 h 3736"/>
              <a:gd name="T34" fmla="*/ 0 w 3741"/>
              <a:gd name="T35" fmla="*/ 1894 h 3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41" h="3736">
                <a:moveTo>
                  <a:pt x="0" y="1894"/>
                </a:moveTo>
                <a:cubicBezTo>
                  <a:pt x="0" y="849"/>
                  <a:pt x="849" y="0"/>
                  <a:pt x="1894" y="0"/>
                </a:cubicBezTo>
                <a:lnTo>
                  <a:pt x="1894" y="0"/>
                </a:lnTo>
                <a:lnTo>
                  <a:pt x="1894" y="0"/>
                </a:lnTo>
                <a:cubicBezTo>
                  <a:pt x="2433" y="0"/>
                  <a:pt x="2919" y="225"/>
                  <a:pt x="3264" y="587"/>
                </a:cubicBezTo>
                <a:lnTo>
                  <a:pt x="3264" y="587"/>
                </a:lnTo>
                <a:lnTo>
                  <a:pt x="3264" y="587"/>
                </a:lnTo>
                <a:cubicBezTo>
                  <a:pt x="3560" y="921"/>
                  <a:pt x="3740" y="1360"/>
                  <a:pt x="3740" y="1841"/>
                </a:cubicBezTo>
                <a:lnTo>
                  <a:pt x="3740" y="1841"/>
                </a:lnTo>
                <a:lnTo>
                  <a:pt x="3740" y="1841"/>
                </a:lnTo>
                <a:cubicBezTo>
                  <a:pt x="3740" y="2887"/>
                  <a:pt x="2892" y="3735"/>
                  <a:pt x="1846" y="3735"/>
                </a:cubicBezTo>
                <a:lnTo>
                  <a:pt x="1846" y="3735"/>
                </a:lnTo>
                <a:lnTo>
                  <a:pt x="1846" y="3735"/>
                </a:lnTo>
                <a:cubicBezTo>
                  <a:pt x="1307" y="3735"/>
                  <a:pt x="821" y="3511"/>
                  <a:pt x="476" y="3149"/>
                </a:cubicBezTo>
                <a:lnTo>
                  <a:pt x="476" y="3149"/>
                </a:lnTo>
                <a:lnTo>
                  <a:pt x="476" y="3149"/>
                </a:lnTo>
                <a:cubicBezTo>
                  <a:pt x="180" y="2815"/>
                  <a:pt x="0" y="2376"/>
                  <a:pt x="0" y="1894"/>
                </a:cubicBezTo>
                <a:lnTo>
                  <a:pt x="0" y="1894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 useBgFill="1">
        <p:nvSpPr>
          <p:cNvPr id="99" name="Freeform 22">
            <a:extLst>
              <a:ext uri="{FF2B5EF4-FFF2-40B4-BE49-F238E27FC236}">
                <a16:creationId xmlns:a16="http://schemas.microsoft.com/office/drawing/2014/main" id="{2732E869-C46D-F5CE-FBC3-5910195F8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3796" y="1553596"/>
            <a:ext cx="955017" cy="953545"/>
          </a:xfrm>
          <a:custGeom>
            <a:avLst/>
            <a:gdLst>
              <a:gd name="T0" fmla="*/ 0 w 2856"/>
              <a:gd name="T1" fmla="*/ 1446 h 2853"/>
              <a:gd name="T2" fmla="*/ 1446 w 2856"/>
              <a:gd name="T3" fmla="*/ 0 h 2853"/>
              <a:gd name="T4" fmla="*/ 1446 w 2856"/>
              <a:gd name="T5" fmla="*/ 0 h 2853"/>
              <a:gd name="T6" fmla="*/ 1446 w 2856"/>
              <a:gd name="T7" fmla="*/ 0 h 2853"/>
              <a:gd name="T8" fmla="*/ 2491 w 2856"/>
              <a:gd name="T9" fmla="*/ 448 h 2853"/>
              <a:gd name="T10" fmla="*/ 2491 w 2856"/>
              <a:gd name="T11" fmla="*/ 448 h 2853"/>
              <a:gd name="T12" fmla="*/ 2491 w 2856"/>
              <a:gd name="T13" fmla="*/ 448 h 2853"/>
              <a:gd name="T14" fmla="*/ 2855 w 2856"/>
              <a:gd name="T15" fmla="*/ 1406 h 2853"/>
              <a:gd name="T16" fmla="*/ 2855 w 2856"/>
              <a:gd name="T17" fmla="*/ 1406 h 2853"/>
              <a:gd name="T18" fmla="*/ 2855 w 2856"/>
              <a:gd name="T19" fmla="*/ 1406 h 2853"/>
              <a:gd name="T20" fmla="*/ 1409 w 2856"/>
              <a:gd name="T21" fmla="*/ 2852 h 2853"/>
              <a:gd name="T22" fmla="*/ 1409 w 2856"/>
              <a:gd name="T23" fmla="*/ 2852 h 2853"/>
              <a:gd name="T24" fmla="*/ 1409 w 2856"/>
              <a:gd name="T25" fmla="*/ 2852 h 2853"/>
              <a:gd name="T26" fmla="*/ 363 w 2856"/>
              <a:gd name="T27" fmla="*/ 2404 h 2853"/>
              <a:gd name="T28" fmla="*/ 363 w 2856"/>
              <a:gd name="T29" fmla="*/ 2404 h 2853"/>
              <a:gd name="T30" fmla="*/ 363 w 2856"/>
              <a:gd name="T31" fmla="*/ 2404 h 2853"/>
              <a:gd name="T32" fmla="*/ 0 w 2856"/>
              <a:gd name="T33" fmla="*/ 1446 h 2853"/>
              <a:gd name="T34" fmla="*/ 0 w 2856"/>
              <a:gd name="T35" fmla="*/ 1446 h 2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56" h="2853">
                <a:moveTo>
                  <a:pt x="0" y="1446"/>
                </a:moveTo>
                <a:cubicBezTo>
                  <a:pt x="0" y="648"/>
                  <a:pt x="647" y="0"/>
                  <a:pt x="1446" y="0"/>
                </a:cubicBezTo>
                <a:lnTo>
                  <a:pt x="1446" y="0"/>
                </a:lnTo>
                <a:lnTo>
                  <a:pt x="1446" y="0"/>
                </a:lnTo>
                <a:cubicBezTo>
                  <a:pt x="1857" y="0"/>
                  <a:pt x="2228" y="172"/>
                  <a:pt x="2491" y="448"/>
                </a:cubicBezTo>
                <a:lnTo>
                  <a:pt x="2491" y="448"/>
                </a:lnTo>
                <a:lnTo>
                  <a:pt x="2491" y="448"/>
                </a:lnTo>
                <a:cubicBezTo>
                  <a:pt x="2717" y="703"/>
                  <a:pt x="2855" y="1038"/>
                  <a:pt x="2855" y="1406"/>
                </a:cubicBezTo>
                <a:lnTo>
                  <a:pt x="2855" y="1406"/>
                </a:lnTo>
                <a:lnTo>
                  <a:pt x="2855" y="1406"/>
                </a:lnTo>
                <a:cubicBezTo>
                  <a:pt x="2855" y="2204"/>
                  <a:pt x="2207" y="2852"/>
                  <a:pt x="1409" y="2852"/>
                </a:cubicBezTo>
                <a:lnTo>
                  <a:pt x="1409" y="2852"/>
                </a:lnTo>
                <a:lnTo>
                  <a:pt x="1409" y="2852"/>
                </a:lnTo>
                <a:cubicBezTo>
                  <a:pt x="997" y="2852"/>
                  <a:pt x="626" y="2680"/>
                  <a:pt x="363" y="2404"/>
                </a:cubicBezTo>
                <a:lnTo>
                  <a:pt x="363" y="2404"/>
                </a:lnTo>
                <a:lnTo>
                  <a:pt x="363" y="2404"/>
                </a:lnTo>
                <a:cubicBezTo>
                  <a:pt x="137" y="2149"/>
                  <a:pt x="0" y="1814"/>
                  <a:pt x="0" y="1446"/>
                </a:cubicBezTo>
                <a:lnTo>
                  <a:pt x="0" y="1446"/>
                </a:lnTo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60111"/>
            <a:endParaRPr lang="en-US" sz="3430" dirty="0">
              <a:solidFill>
                <a:srgbClr val="AAAAAA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00" name="Freeform 23">
            <a:extLst>
              <a:ext uri="{FF2B5EF4-FFF2-40B4-BE49-F238E27FC236}">
                <a16:creationId xmlns:a16="http://schemas.microsoft.com/office/drawing/2014/main" id="{21F23A3D-E590-0CB1-204A-91BE962B4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8990" y="5015095"/>
            <a:ext cx="1230755" cy="1229305"/>
          </a:xfrm>
          <a:custGeom>
            <a:avLst/>
            <a:gdLst>
              <a:gd name="T0" fmla="*/ 0 w 3740"/>
              <a:gd name="T1" fmla="*/ 1894 h 3736"/>
              <a:gd name="T2" fmla="*/ 1894 w 3740"/>
              <a:gd name="T3" fmla="*/ 0 h 3736"/>
              <a:gd name="T4" fmla="*/ 1894 w 3740"/>
              <a:gd name="T5" fmla="*/ 0 h 3736"/>
              <a:gd name="T6" fmla="*/ 1894 w 3740"/>
              <a:gd name="T7" fmla="*/ 0 h 3736"/>
              <a:gd name="T8" fmla="*/ 3263 w 3740"/>
              <a:gd name="T9" fmla="*/ 586 h 3736"/>
              <a:gd name="T10" fmla="*/ 3263 w 3740"/>
              <a:gd name="T11" fmla="*/ 586 h 3736"/>
              <a:gd name="T12" fmla="*/ 3263 w 3740"/>
              <a:gd name="T13" fmla="*/ 586 h 3736"/>
              <a:gd name="T14" fmla="*/ 3739 w 3740"/>
              <a:gd name="T15" fmla="*/ 1842 h 3736"/>
              <a:gd name="T16" fmla="*/ 3739 w 3740"/>
              <a:gd name="T17" fmla="*/ 1842 h 3736"/>
              <a:gd name="T18" fmla="*/ 3739 w 3740"/>
              <a:gd name="T19" fmla="*/ 1842 h 3736"/>
              <a:gd name="T20" fmla="*/ 1846 w 3740"/>
              <a:gd name="T21" fmla="*/ 3735 h 3736"/>
              <a:gd name="T22" fmla="*/ 1846 w 3740"/>
              <a:gd name="T23" fmla="*/ 3735 h 3736"/>
              <a:gd name="T24" fmla="*/ 1846 w 3740"/>
              <a:gd name="T25" fmla="*/ 3735 h 3736"/>
              <a:gd name="T26" fmla="*/ 476 w 3740"/>
              <a:gd name="T27" fmla="*/ 3149 h 3736"/>
              <a:gd name="T28" fmla="*/ 476 w 3740"/>
              <a:gd name="T29" fmla="*/ 3149 h 3736"/>
              <a:gd name="T30" fmla="*/ 476 w 3740"/>
              <a:gd name="T31" fmla="*/ 3149 h 3736"/>
              <a:gd name="T32" fmla="*/ 0 w 3740"/>
              <a:gd name="T33" fmla="*/ 1894 h 3736"/>
              <a:gd name="T34" fmla="*/ 0 w 3740"/>
              <a:gd name="T35" fmla="*/ 1894 h 3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40" h="3736">
                <a:moveTo>
                  <a:pt x="0" y="1894"/>
                </a:moveTo>
                <a:cubicBezTo>
                  <a:pt x="0" y="848"/>
                  <a:pt x="848" y="0"/>
                  <a:pt x="1894" y="0"/>
                </a:cubicBezTo>
                <a:lnTo>
                  <a:pt x="1894" y="0"/>
                </a:lnTo>
                <a:lnTo>
                  <a:pt x="1894" y="0"/>
                </a:lnTo>
                <a:cubicBezTo>
                  <a:pt x="2432" y="0"/>
                  <a:pt x="2919" y="225"/>
                  <a:pt x="3263" y="586"/>
                </a:cubicBezTo>
                <a:lnTo>
                  <a:pt x="3263" y="586"/>
                </a:lnTo>
                <a:lnTo>
                  <a:pt x="3263" y="586"/>
                </a:lnTo>
                <a:cubicBezTo>
                  <a:pt x="3560" y="921"/>
                  <a:pt x="3739" y="1360"/>
                  <a:pt x="3739" y="1842"/>
                </a:cubicBezTo>
                <a:lnTo>
                  <a:pt x="3739" y="1842"/>
                </a:lnTo>
                <a:lnTo>
                  <a:pt x="3739" y="1842"/>
                </a:lnTo>
                <a:cubicBezTo>
                  <a:pt x="3739" y="2887"/>
                  <a:pt x="2891" y="3735"/>
                  <a:pt x="1846" y="3735"/>
                </a:cubicBezTo>
                <a:lnTo>
                  <a:pt x="1846" y="3735"/>
                </a:lnTo>
                <a:lnTo>
                  <a:pt x="1846" y="3735"/>
                </a:lnTo>
                <a:cubicBezTo>
                  <a:pt x="1307" y="3735"/>
                  <a:pt x="821" y="3510"/>
                  <a:pt x="476" y="3149"/>
                </a:cubicBezTo>
                <a:lnTo>
                  <a:pt x="476" y="3149"/>
                </a:lnTo>
                <a:lnTo>
                  <a:pt x="476" y="3149"/>
                </a:lnTo>
                <a:cubicBezTo>
                  <a:pt x="180" y="2815"/>
                  <a:pt x="0" y="2376"/>
                  <a:pt x="0" y="1894"/>
                </a:cubicBezTo>
                <a:lnTo>
                  <a:pt x="0" y="1894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 useBgFill="1">
        <p:nvSpPr>
          <p:cNvPr id="101" name="Freeform 24">
            <a:extLst>
              <a:ext uri="{FF2B5EF4-FFF2-40B4-BE49-F238E27FC236}">
                <a16:creationId xmlns:a16="http://schemas.microsoft.com/office/drawing/2014/main" id="{8B6C3A55-AA30-C20E-0134-86DB6B122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6859" y="5152976"/>
            <a:ext cx="955017" cy="953544"/>
          </a:xfrm>
          <a:custGeom>
            <a:avLst/>
            <a:gdLst>
              <a:gd name="T0" fmla="*/ 0 w 2856"/>
              <a:gd name="T1" fmla="*/ 1446 h 2853"/>
              <a:gd name="T2" fmla="*/ 1446 w 2856"/>
              <a:gd name="T3" fmla="*/ 0 h 2853"/>
              <a:gd name="T4" fmla="*/ 1446 w 2856"/>
              <a:gd name="T5" fmla="*/ 0 h 2853"/>
              <a:gd name="T6" fmla="*/ 1446 w 2856"/>
              <a:gd name="T7" fmla="*/ 0 h 2853"/>
              <a:gd name="T8" fmla="*/ 2492 w 2856"/>
              <a:gd name="T9" fmla="*/ 447 h 2853"/>
              <a:gd name="T10" fmla="*/ 2492 w 2856"/>
              <a:gd name="T11" fmla="*/ 447 h 2853"/>
              <a:gd name="T12" fmla="*/ 2492 w 2856"/>
              <a:gd name="T13" fmla="*/ 447 h 2853"/>
              <a:gd name="T14" fmla="*/ 2855 w 2856"/>
              <a:gd name="T15" fmla="*/ 1406 h 2853"/>
              <a:gd name="T16" fmla="*/ 2855 w 2856"/>
              <a:gd name="T17" fmla="*/ 1406 h 2853"/>
              <a:gd name="T18" fmla="*/ 2855 w 2856"/>
              <a:gd name="T19" fmla="*/ 1406 h 2853"/>
              <a:gd name="T20" fmla="*/ 1409 w 2856"/>
              <a:gd name="T21" fmla="*/ 2852 h 2853"/>
              <a:gd name="T22" fmla="*/ 1409 w 2856"/>
              <a:gd name="T23" fmla="*/ 2852 h 2853"/>
              <a:gd name="T24" fmla="*/ 1409 w 2856"/>
              <a:gd name="T25" fmla="*/ 2852 h 2853"/>
              <a:gd name="T26" fmla="*/ 363 w 2856"/>
              <a:gd name="T27" fmla="*/ 2404 h 2853"/>
              <a:gd name="T28" fmla="*/ 363 w 2856"/>
              <a:gd name="T29" fmla="*/ 2404 h 2853"/>
              <a:gd name="T30" fmla="*/ 363 w 2856"/>
              <a:gd name="T31" fmla="*/ 2404 h 2853"/>
              <a:gd name="T32" fmla="*/ 0 w 2856"/>
              <a:gd name="T33" fmla="*/ 1446 h 2853"/>
              <a:gd name="T34" fmla="*/ 0 w 2856"/>
              <a:gd name="T35" fmla="*/ 1446 h 2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56" h="2853">
                <a:moveTo>
                  <a:pt x="0" y="1446"/>
                </a:moveTo>
                <a:cubicBezTo>
                  <a:pt x="0" y="647"/>
                  <a:pt x="648" y="0"/>
                  <a:pt x="1446" y="0"/>
                </a:cubicBezTo>
                <a:lnTo>
                  <a:pt x="1446" y="0"/>
                </a:lnTo>
                <a:lnTo>
                  <a:pt x="1446" y="0"/>
                </a:lnTo>
                <a:cubicBezTo>
                  <a:pt x="1858" y="0"/>
                  <a:pt x="2229" y="172"/>
                  <a:pt x="2492" y="447"/>
                </a:cubicBezTo>
                <a:lnTo>
                  <a:pt x="2492" y="447"/>
                </a:lnTo>
                <a:lnTo>
                  <a:pt x="2492" y="447"/>
                </a:lnTo>
                <a:cubicBezTo>
                  <a:pt x="2718" y="702"/>
                  <a:pt x="2855" y="1038"/>
                  <a:pt x="2855" y="1406"/>
                </a:cubicBezTo>
                <a:lnTo>
                  <a:pt x="2855" y="1406"/>
                </a:lnTo>
                <a:lnTo>
                  <a:pt x="2855" y="1406"/>
                </a:lnTo>
                <a:cubicBezTo>
                  <a:pt x="2855" y="2204"/>
                  <a:pt x="2208" y="2852"/>
                  <a:pt x="1409" y="2852"/>
                </a:cubicBezTo>
                <a:lnTo>
                  <a:pt x="1409" y="2852"/>
                </a:lnTo>
                <a:lnTo>
                  <a:pt x="1409" y="2852"/>
                </a:lnTo>
                <a:cubicBezTo>
                  <a:pt x="998" y="2852"/>
                  <a:pt x="627" y="2680"/>
                  <a:pt x="363" y="2404"/>
                </a:cubicBezTo>
                <a:lnTo>
                  <a:pt x="363" y="2404"/>
                </a:lnTo>
                <a:lnTo>
                  <a:pt x="363" y="2404"/>
                </a:lnTo>
                <a:cubicBezTo>
                  <a:pt x="137" y="2149"/>
                  <a:pt x="0" y="1814"/>
                  <a:pt x="0" y="1446"/>
                </a:cubicBezTo>
                <a:lnTo>
                  <a:pt x="0" y="1446"/>
                </a:lnTo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60111"/>
            <a:endParaRPr lang="en-US" sz="3430" dirty="0">
              <a:solidFill>
                <a:srgbClr val="AAAAAA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02" name="Freeform 25">
            <a:extLst>
              <a:ext uri="{FF2B5EF4-FFF2-40B4-BE49-F238E27FC236}">
                <a16:creationId xmlns:a16="http://schemas.microsoft.com/office/drawing/2014/main" id="{A9481BB9-D8D2-E16B-07EE-C74D6020D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0708" y="3213955"/>
            <a:ext cx="1230755" cy="1229304"/>
          </a:xfrm>
          <a:custGeom>
            <a:avLst/>
            <a:gdLst>
              <a:gd name="T0" fmla="*/ 0 w 3740"/>
              <a:gd name="T1" fmla="*/ 1894 h 3735"/>
              <a:gd name="T2" fmla="*/ 1894 w 3740"/>
              <a:gd name="T3" fmla="*/ 0 h 3735"/>
              <a:gd name="T4" fmla="*/ 1894 w 3740"/>
              <a:gd name="T5" fmla="*/ 0 h 3735"/>
              <a:gd name="T6" fmla="*/ 1894 w 3740"/>
              <a:gd name="T7" fmla="*/ 0 h 3735"/>
              <a:gd name="T8" fmla="*/ 3263 w 3740"/>
              <a:gd name="T9" fmla="*/ 586 h 3735"/>
              <a:gd name="T10" fmla="*/ 3263 w 3740"/>
              <a:gd name="T11" fmla="*/ 586 h 3735"/>
              <a:gd name="T12" fmla="*/ 3263 w 3740"/>
              <a:gd name="T13" fmla="*/ 586 h 3735"/>
              <a:gd name="T14" fmla="*/ 3739 w 3740"/>
              <a:gd name="T15" fmla="*/ 1841 h 3735"/>
              <a:gd name="T16" fmla="*/ 3739 w 3740"/>
              <a:gd name="T17" fmla="*/ 1841 h 3735"/>
              <a:gd name="T18" fmla="*/ 3739 w 3740"/>
              <a:gd name="T19" fmla="*/ 1841 h 3735"/>
              <a:gd name="T20" fmla="*/ 1845 w 3740"/>
              <a:gd name="T21" fmla="*/ 3734 h 3735"/>
              <a:gd name="T22" fmla="*/ 1845 w 3740"/>
              <a:gd name="T23" fmla="*/ 3734 h 3735"/>
              <a:gd name="T24" fmla="*/ 1845 w 3740"/>
              <a:gd name="T25" fmla="*/ 3734 h 3735"/>
              <a:gd name="T26" fmla="*/ 475 w 3740"/>
              <a:gd name="T27" fmla="*/ 3148 h 3735"/>
              <a:gd name="T28" fmla="*/ 475 w 3740"/>
              <a:gd name="T29" fmla="*/ 3148 h 3735"/>
              <a:gd name="T30" fmla="*/ 475 w 3740"/>
              <a:gd name="T31" fmla="*/ 3148 h 3735"/>
              <a:gd name="T32" fmla="*/ 0 w 3740"/>
              <a:gd name="T33" fmla="*/ 1894 h 3735"/>
              <a:gd name="T34" fmla="*/ 0 w 3740"/>
              <a:gd name="T35" fmla="*/ 1894 h 3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40" h="3735">
                <a:moveTo>
                  <a:pt x="0" y="1894"/>
                </a:moveTo>
                <a:cubicBezTo>
                  <a:pt x="0" y="848"/>
                  <a:pt x="848" y="0"/>
                  <a:pt x="1894" y="0"/>
                </a:cubicBezTo>
                <a:lnTo>
                  <a:pt x="1894" y="0"/>
                </a:lnTo>
                <a:lnTo>
                  <a:pt x="1894" y="0"/>
                </a:lnTo>
                <a:cubicBezTo>
                  <a:pt x="2432" y="0"/>
                  <a:pt x="2918" y="225"/>
                  <a:pt x="3263" y="586"/>
                </a:cubicBezTo>
                <a:lnTo>
                  <a:pt x="3263" y="586"/>
                </a:lnTo>
                <a:lnTo>
                  <a:pt x="3263" y="586"/>
                </a:lnTo>
                <a:cubicBezTo>
                  <a:pt x="3559" y="920"/>
                  <a:pt x="3739" y="1360"/>
                  <a:pt x="3739" y="1841"/>
                </a:cubicBezTo>
                <a:lnTo>
                  <a:pt x="3739" y="1841"/>
                </a:lnTo>
                <a:lnTo>
                  <a:pt x="3739" y="1841"/>
                </a:lnTo>
                <a:cubicBezTo>
                  <a:pt x="3739" y="2886"/>
                  <a:pt x="2891" y="3734"/>
                  <a:pt x="1845" y="3734"/>
                </a:cubicBezTo>
                <a:lnTo>
                  <a:pt x="1845" y="3734"/>
                </a:lnTo>
                <a:lnTo>
                  <a:pt x="1845" y="3734"/>
                </a:lnTo>
                <a:cubicBezTo>
                  <a:pt x="1306" y="3734"/>
                  <a:pt x="821" y="3509"/>
                  <a:pt x="475" y="3148"/>
                </a:cubicBezTo>
                <a:lnTo>
                  <a:pt x="475" y="3148"/>
                </a:lnTo>
                <a:lnTo>
                  <a:pt x="475" y="3148"/>
                </a:lnTo>
                <a:cubicBezTo>
                  <a:pt x="180" y="2814"/>
                  <a:pt x="0" y="2374"/>
                  <a:pt x="0" y="1894"/>
                </a:cubicBezTo>
                <a:lnTo>
                  <a:pt x="0" y="1894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 useBgFill="1">
        <p:nvSpPr>
          <p:cNvPr id="103" name="Freeform 26">
            <a:extLst>
              <a:ext uri="{FF2B5EF4-FFF2-40B4-BE49-F238E27FC236}">
                <a16:creationId xmlns:a16="http://schemas.microsoft.com/office/drawing/2014/main" id="{AB6CA79B-ED88-8F66-6511-B570F5D96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8577" y="3351835"/>
            <a:ext cx="955017" cy="953544"/>
          </a:xfrm>
          <a:custGeom>
            <a:avLst/>
            <a:gdLst>
              <a:gd name="T0" fmla="*/ 0 w 2856"/>
              <a:gd name="T1" fmla="*/ 1446 h 2851"/>
              <a:gd name="T2" fmla="*/ 1446 w 2856"/>
              <a:gd name="T3" fmla="*/ 0 h 2851"/>
              <a:gd name="T4" fmla="*/ 1446 w 2856"/>
              <a:gd name="T5" fmla="*/ 0 h 2851"/>
              <a:gd name="T6" fmla="*/ 1446 w 2856"/>
              <a:gd name="T7" fmla="*/ 0 h 2851"/>
              <a:gd name="T8" fmla="*/ 2492 w 2856"/>
              <a:gd name="T9" fmla="*/ 447 h 2851"/>
              <a:gd name="T10" fmla="*/ 2492 w 2856"/>
              <a:gd name="T11" fmla="*/ 447 h 2851"/>
              <a:gd name="T12" fmla="*/ 2492 w 2856"/>
              <a:gd name="T13" fmla="*/ 447 h 2851"/>
              <a:gd name="T14" fmla="*/ 2855 w 2856"/>
              <a:gd name="T15" fmla="*/ 1405 h 2851"/>
              <a:gd name="T16" fmla="*/ 2855 w 2856"/>
              <a:gd name="T17" fmla="*/ 1405 h 2851"/>
              <a:gd name="T18" fmla="*/ 2855 w 2856"/>
              <a:gd name="T19" fmla="*/ 1405 h 2851"/>
              <a:gd name="T20" fmla="*/ 1409 w 2856"/>
              <a:gd name="T21" fmla="*/ 2850 h 2851"/>
              <a:gd name="T22" fmla="*/ 1409 w 2856"/>
              <a:gd name="T23" fmla="*/ 2850 h 2851"/>
              <a:gd name="T24" fmla="*/ 1409 w 2856"/>
              <a:gd name="T25" fmla="*/ 2850 h 2851"/>
              <a:gd name="T26" fmla="*/ 363 w 2856"/>
              <a:gd name="T27" fmla="*/ 2403 h 2851"/>
              <a:gd name="T28" fmla="*/ 363 w 2856"/>
              <a:gd name="T29" fmla="*/ 2403 h 2851"/>
              <a:gd name="T30" fmla="*/ 363 w 2856"/>
              <a:gd name="T31" fmla="*/ 2403 h 2851"/>
              <a:gd name="T32" fmla="*/ 0 w 2856"/>
              <a:gd name="T33" fmla="*/ 1446 h 2851"/>
              <a:gd name="T34" fmla="*/ 0 w 2856"/>
              <a:gd name="T35" fmla="*/ 1446 h 2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56" h="2851">
                <a:moveTo>
                  <a:pt x="0" y="1446"/>
                </a:moveTo>
                <a:cubicBezTo>
                  <a:pt x="0" y="647"/>
                  <a:pt x="647" y="0"/>
                  <a:pt x="1446" y="0"/>
                </a:cubicBezTo>
                <a:lnTo>
                  <a:pt x="1446" y="0"/>
                </a:lnTo>
                <a:lnTo>
                  <a:pt x="1446" y="0"/>
                </a:lnTo>
                <a:cubicBezTo>
                  <a:pt x="1857" y="0"/>
                  <a:pt x="2229" y="171"/>
                  <a:pt x="2492" y="447"/>
                </a:cubicBezTo>
                <a:lnTo>
                  <a:pt x="2492" y="447"/>
                </a:lnTo>
                <a:lnTo>
                  <a:pt x="2492" y="447"/>
                </a:lnTo>
                <a:cubicBezTo>
                  <a:pt x="2718" y="702"/>
                  <a:pt x="2855" y="1038"/>
                  <a:pt x="2855" y="1405"/>
                </a:cubicBezTo>
                <a:lnTo>
                  <a:pt x="2855" y="1405"/>
                </a:lnTo>
                <a:lnTo>
                  <a:pt x="2855" y="1405"/>
                </a:lnTo>
                <a:cubicBezTo>
                  <a:pt x="2855" y="2203"/>
                  <a:pt x="2208" y="2850"/>
                  <a:pt x="1409" y="2850"/>
                </a:cubicBezTo>
                <a:lnTo>
                  <a:pt x="1409" y="2850"/>
                </a:lnTo>
                <a:lnTo>
                  <a:pt x="1409" y="2850"/>
                </a:lnTo>
                <a:cubicBezTo>
                  <a:pt x="998" y="2850"/>
                  <a:pt x="626" y="2679"/>
                  <a:pt x="363" y="2403"/>
                </a:cubicBezTo>
                <a:lnTo>
                  <a:pt x="363" y="2403"/>
                </a:lnTo>
                <a:lnTo>
                  <a:pt x="363" y="2403"/>
                </a:lnTo>
                <a:cubicBezTo>
                  <a:pt x="137" y="2148"/>
                  <a:pt x="0" y="1812"/>
                  <a:pt x="0" y="1446"/>
                </a:cubicBezTo>
                <a:lnTo>
                  <a:pt x="0" y="1446"/>
                </a:lnTo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60111"/>
            <a:endParaRPr lang="en-US" sz="3430" dirty="0">
              <a:solidFill>
                <a:srgbClr val="AAAAAA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04" name="Freeform 14">
            <a:extLst>
              <a:ext uri="{FF2B5EF4-FFF2-40B4-BE49-F238E27FC236}">
                <a16:creationId xmlns:a16="http://schemas.microsoft.com/office/drawing/2014/main" id="{1B8E02F7-0EC5-293D-F1A8-42183C704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7550" y="4831498"/>
            <a:ext cx="219156" cy="219156"/>
          </a:xfrm>
          <a:custGeom>
            <a:avLst/>
            <a:gdLst>
              <a:gd name="T0" fmla="*/ 333 w 667"/>
              <a:gd name="T1" fmla="*/ 666 h 667"/>
              <a:gd name="T2" fmla="*/ 333 w 667"/>
              <a:gd name="T3" fmla="*/ 666 h 667"/>
              <a:gd name="T4" fmla="*/ 0 w 667"/>
              <a:gd name="T5" fmla="*/ 333 h 667"/>
              <a:gd name="T6" fmla="*/ 0 w 667"/>
              <a:gd name="T7" fmla="*/ 333 h 667"/>
              <a:gd name="T8" fmla="*/ 333 w 667"/>
              <a:gd name="T9" fmla="*/ 0 h 667"/>
              <a:gd name="T10" fmla="*/ 333 w 667"/>
              <a:gd name="T11" fmla="*/ 0 h 667"/>
              <a:gd name="T12" fmla="*/ 666 w 667"/>
              <a:gd name="T13" fmla="*/ 333 h 667"/>
              <a:gd name="T14" fmla="*/ 666 w 667"/>
              <a:gd name="T15" fmla="*/ 333 h 667"/>
              <a:gd name="T16" fmla="*/ 333 w 667"/>
              <a:gd name="T17" fmla="*/ 666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7" h="667">
                <a:moveTo>
                  <a:pt x="333" y="666"/>
                </a:moveTo>
                <a:lnTo>
                  <a:pt x="333" y="666"/>
                </a:lnTo>
                <a:cubicBezTo>
                  <a:pt x="149" y="666"/>
                  <a:pt x="0" y="517"/>
                  <a:pt x="0" y="333"/>
                </a:cubicBezTo>
                <a:lnTo>
                  <a:pt x="0" y="333"/>
                </a:lnTo>
                <a:cubicBezTo>
                  <a:pt x="0" y="149"/>
                  <a:pt x="149" y="0"/>
                  <a:pt x="333" y="0"/>
                </a:cubicBezTo>
                <a:lnTo>
                  <a:pt x="333" y="0"/>
                </a:lnTo>
                <a:cubicBezTo>
                  <a:pt x="517" y="0"/>
                  <a:pt x="666" y="149"/>
                  <a:pt x="666" y="333"/>
                </a:cubicBezTo>
                <a:lnTo>
                  <a:pt x="666" y="333"/>
                </a:lnTo>
                <a:cubicBezTo>
                  <a:pt x="666" y="517"/>
                  <a:pt x="517" y="666"/>
                  <a:pt x="333" y="666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60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30" b="0" i="0" u="none" strike="noStrike" kern="0" cap="none" spc="0" normalizeH="0" baseline="0" noProof="0" dirty="0">
              <a:ln>
                <a:noFill/>
              </a:ln>
              <a:solidFill>
                <a:srgbClr val="AAAAAA"/>
              </a:solidFill>
              <a:effectLst/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05" name="TextBox 31">
            <a:extLst>
              <a:ext uri="{FF2B5EF4-FFF2-40B4-BE49-F238E27FC236}">
                <a16:creationId xmlns:a16="http://schemas.microsoft.com/office/drawing/2014/main" id="{57885173-85D3-5B60-DAF3-2A5AA9141629}"/>
              </a:ext>
            </a:extLst>
          </p:cNvPr>
          <p:cNvSpPr txBox="1"/>
          <p:nvPr/>
        </p:nvSpPr>
        <p:spPr>
          <a:xfrm>
            <a:off x="8490078" y="1714151"/>
            <a:ext cx="1606530" cy="3508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960111"/>
            <a:r>
              <a:rPr lang="en-US" sz="1680" b="1" dirty="0">
                <a:solidFill>
                  <a:schemeClr val="tx2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 alternancia</a:t>
            </a:r>
          </a:p>
        </p:txBody>
      </p:sp>
      <p:sp>
        <p:nvSpPr>
          <p:cNvPr id="106" name="TextBox 35">
            <a:extLst>
              <a:ext uri="{FF2B5EF4-FFF2-40B4-BE49-F238E27FC236}">
                <a16:creationId xmlns:a16="http://schemas.microsoft.com/office/drawing/2014/main" id="{8C615E48-A07F-96AD-4911-3ED52B1025AD}"/>
              </a:ext>
            </a:extLst>
          </p:cNvPr>
          <p:cNvSpPr txBox="1"/>
          <p:nvPr/>
        </p:nvSpPr>
        <p:spPr>
          <a:xfrm>
            <a:off x="8490078" y="5355922"/>
            <a:ext cx="3195468" cy="781752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defTabSz="960111"/>
            <a:r>
              <a:rPr lang="es-ES" sz="1680" b="1" dirty="0">
                <a:solidFill>
                  <a:schemeClr val="tx2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Otros desarrollos: </a:t>
            </a:r>
            <a:r>
              <a:rPr lang="es-ES" sz="1400" dirty="0">
                <a:solidFill>
                  <a:schemeClr val="tx2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que integren lo anterior y cumplan </a:t>
            </a:r>
            <a:br>
              <a:rPr lang="es-ES" sz="1400" dirty="0">
                <a:solidFill>
                  <a:schemeClr val="tx2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s-ES" sz="1400" dirty="0">
                <a:solidFill>
                  <a:schemeClr val="tx2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 los criterios de calidad.</a:t>
            </a:r>
            <a:endParaRPr lang="es-ES" sz="1680" dirty="0">
              <a:solidFill>
                <a:schemeClr val="tx2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07" name="TextBox 38">
            <a:extLst>
              <a:ext uri="{FF2B5EF4-FFF2-40B4-BE49-F238E27FC236}">
                <a16:creationId xmlns:a16="http://schemas.microsoft.com/office/drawing/2014/main" id="{BB214EE5-B88E-73E5-F2D4-546D68780486}"/>
              </a:ext>
            </a:extLst>
          </p:cNvPr>
          <p:cNvSpPr txBox="1"/>
          <p:nvPr/>
        </p:nvSpPr>
        <p:spPr>
          <a:xfrm>
            <a:off x="9248873" y="3345162"/>
            <a:ext cx="2459628" cy="104028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defTabSz="960111"/>
            <a:r>
              <a:rPr lang="en-US" sz="1680" b="1" dirty="0">
                <a:solidFill>
                  <a:schemeClr val="tx2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Combinada: </a:t>
            </a:r>
            <a:r>
              <a:rPr lang="es-ES" sz="1400" dirty="0">
                <a:solidFill>
                  <a:schemeClr val="tx2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 la institución y en contexto laboral.</a:t>
            </a:r>
            <a:br>
              <a:rPr lang="es-ES" sz="1400" dirty="0">
                <a:solidFill>
                  <a:schemeClr val="tx2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en-US" sz="1680" dirty="0">
              <a:solidFill>
                <a:schemeClr val="tx2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08" name="TextBox 42">
            <a:extLst>
              <a:ext uri="{FF2B5EF4-FFF2-40B4-BE49-F238E27FC236}">
                <a16:creationId xmlns:a16="http://schemas.microsoft.com/office/drawing/2014/main" id="{3BB82055-FB3B-204C-E85D-AAD0DC277B0E}"/>
              </a:ext>
            </a:extLst>
          </p:cNvPr>
          <p:cNvSpPr txBox="1"/>
          <p:nvPr/>
        </p:nvSpPr>
        <p:spPr>
          <a:xfrm>
            <a:off x="1951362" y="1790351"/>
            <a:ext cx="1197764" cy="3508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 defTabSz="960111"/>
            <a:r>
              <a:rPr lang="en-US" sz="1680" b="1" dirty="0">
                <a:solidFill>
                  <a:schemeClr val="tx2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Presencial</a:t>
            </a:r>
          </a:p>
        </p:txBody>
      </p:sp>
      <p:sp>
        <p:nvSpPr>
          <p:cNvPr id="109" name="TextBox 44">
            <a:extLst>
              <a:ext uri="{FF2B5EF4-FFF2-40B4-BE49-F238E27FC236}">
                <a16:creationId xmlns:a16="http://schemas.microsoft.com/office/drawing/2014/main" id="{17967AAC-4574-6DA9-F7D3-073708026090}"/>
              </a:ext>
            </a:extLst>
          </p:cNvPr>
          <p:cNvSpPr txBox="1"/>
          <p:nvPr/>
        </p:nvSpPr>
        <p:spPr>
          <a:xfrm>
            <a:off x="1880830" y="5538457"/>
            <a:ext cx="1268296" cy="3508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 defTabSz="960111"/>
            <a:r>
              <a:rPr lang="en-US" sz="1680" b="1" dirty="0">
                <a:solidFill>
                  <a:schemeClr val="tx2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A distancia</a:t>
            </a:r>
          </a:p>
        </p:txBody>
      </p:sp>
      <p:sp>
        <p:nvSpPr>
          <p:cNvPr id="110" name="TextBox 46">
            <a:extLst>
              <a:ext uri="{FF2B5EF4-FFF2-40B4-BE49-F238E27FC236}">
                <a16:creationId xmlns:a16="http://schemas.microsoft.com/office/drawing/2014/main" id="{5B9B2B35-65A0-9AA7-8D6B-8491B481F180}"/>
              </a:ext>
            </a:extLst>
          </p:cNvPr>
          <p:cNvSpPr txBox="1"/>
          <p:nvPr/>
        </p:nvSpPr>
        <p:spPr>
          <a:xfrm>
            <a:off x="1605742" y="3664404"/>
            <a:ext cx="821059" cy="3508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 defTabSz="960111"/>
            <a:r>
              <a:rPr lang="en-US" sz="1680" b="1" dirty="0">
                <a:solidFill>
                  <a:schemeClr val="tx2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Virtual</a:t>
            </a:r>
          </a:p>
        </p:txBody>
      </p:sp>
      <p:sp>
        <p:nvSpPr>
          <p:cNvPr id="111" name="Shape 2554">
            <a:extLst>
              <a:ext uri="{FF2B5EF4-FFF2-40B4-BE49-F238E27FC236}">
                <a16:creationId xmlns:a16="http://schemas.microsoft.com/office/drawing/2014/main" id="{1BE505BC-88F3-3B71-6083-82B1BEC6AFFD}"/>
              </a:ext>
            </a:extLst>
          </p:cNvPr>
          <p:cNvSpPr>
            <a:spLocks noChangeAspect="1"/>
          </p:cNvSpPr>
          <p:nvPr/>
        </p:nvSpPr>
        <p:spPr>
          <a:xfrm>
            <a:off x="3802930" y="5427349"/>
            <a:ext cx="432504" cy="393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0002" tIns="20002" rIns="20002" bIns="20002" anchor="ctr"/>
          <a:lstStyle/>
          <a:p>
            <a:pPr marL="0" marR="0" lvl="0" indent="0" defTabSz="2400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7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  <a:sym typeface="Gill Sans"/>
            </a:endParaRPr>
          </a:p>
        </p:txBody>
      </p:sp>
      <p:sp>
        <p:nvSpPr>
          <p:cNvPr id="112" name="Shape 2570">
            <a:extLst>
              <a:ext uri="{FF2B5EF4-FFF2-40B4-BE49-F238E27FC236}">
                <a16:creationId xmlns:a16="http://schemas.microsoft.com/office/drawing/2014/main" id="{576E56A8-DBBA-470D-7DA2-465DCBA74D37}"/>
              </a:ext>
            </a:extLst>
          </p:cNvPr>
          <p:cNvSpPr>
            <a:spLocks noChangeAspect="1"/>
          </p:cNvSpPr>
          <p:nvPr/>
        </p:nvSpPr>
        <p:spPr>
          <a:xfrm>
            <a:off x="7395052" y="1819030"/>
            <a:ext cx="432504" cy="422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9" extrusionOk="0">
                <a:moveTo>
                  <a:pt x="7530" y="4197"/>
                </a:moveTo>
                <a:lnTo>
                  <a:pt x="6680" y="3701"/>
                </a:lnTo>
                <a:lnTo>
                  <a:pt x="6189" y="4560"/>
                </a:lnTo>
                <a:lnTo>
                  <a:pt x="7040" y="5056"/>
                </a:lnTo>
                <a:cubicBezTo>
                  <a:pt x="7040" y="5056"/>
                  <a:pt x="7530" y="4197"/>
                  <a:pt x="7530" y="4197"/>
                </a:cubicBezTo>
                <a:close/>
                <a:moveTo>
                  <a:pt x="8512" y="2479"/>
                </a:moveTo>
                <a:lnTo>
                  <a:pt x="7662" y="1984"/>
                </a:lnTo>
                <a:lnTo>
                  <a:pt x="7171" y="2843"/>
                </a:lnTo>
                <a:lnTo>
                  <a:pt x="8021" y="3339"/>
                </a:lnTo>
                <a:cubicBezTo>
                  <a:pt x="8021" y="3339"/>
                  <a:pt x="8512" y="2479"/>
                  <a:pt x="8512" y="2479"/>
                </a:cubicBezTo>
                <a:close/>
                <a:moveTo>
                  <a:pt x="20618" y="8428"/>
                </a:moveTo>
                <a:lnTo>
                  <a:pt x="982" y="8428"/>
                </a:lnTo>
                <a:lnTo>
                  <a:pt x="982" y="6445"/>
                </a:lnTo>
                <a:lnTo>
                  <a:pt x="20618" y="6445"/>
                </a:lnTo>
                <a:cubicBezTo>
                  <a:pt x="20618" y="6445"/>
                  <a:pt x="20618" y="8428"/>
                  <a:pt x="20618" y="8428"/>
                </a:cubicBezTo>
                <a:close/>
                <a:moveTo>
                  <a:pt x="18655" y="20327"/>
                </a:moveTo>
                <a:lnTo>
                  <a:pt x="2945" y="20327"/>
                </a:lnTo>
                <a:lnTo>
                  <a:pt x="2945" y="9420"/>
                </a:lnTo>
                <a:lnTo>
                  <a:pt x="18655" y="9420"/>
                </a:lnTo>
                <a:cubicBezTo>
                  <a:pt x="18655" y="9420"/>
                  <a:pt x="18655" y="20327"/>
                  <a:pt x="18655" y="20327"/>
                </a:cubicBezTo>
                <a:close/>
                <a:moveTo>
                  <a:pt x="6811" y="1488"/>
                </a:moveTo>
                <a:cubicBezTo>
                  <a:pt x="7083" y="1014"/>
                  <a:pt x="7683" y="851"/>
                  <a:pt x="8153" y="1125"/>
                </a:cubicBezTo>
                <a:lnTo>
                  <a:pt x="9854" y="2117"/>
                </a:lnTo>
                <a:lnTo>
                  <a:pt x="7946" y="5454"/>
                </a:lnTo>
                <a:lnTo>
                  <a:pt x="5759" y="5454"/>
                </a:lnTo>
                <a:lnTo>
                  <a:pt x="5698" y="5419"/>
                </a:lnTo>
                <a:lnTo>
                  <a:pt x="5678" y="5454"/>
                </a:lnTo>
                <a:lnTo>
                  <a:pt x="4545" y="5454"/>
                </a:lnTo>
                <a:cubicBezTo>
                  <a:pt x="4545" y="5454"/>
                  <a:pt x="6811" y="1488"/>
                  <a:pt x="6811" y="1488"/>
                </a:cubicBezTo>
                <a:close/>
                <a:moveTo>
                  <a:pt x="15577" y="5454"/>
                </a:moveTo>
                <a:lnTo>
                  <a:pt x="9079" y="5454"/>
                </a:lnTo>
                <a:lnTo>
                  <a:pt x="10704" y="2612"/>
                </a:lnTo>
                <a:cubicBezTo>
                  <a:pt x="10704" y="2612"/>
                  <a:pt x="15577" y="5454"/>
                  <a:pt x="15577" y="5454"/>
                </a:cubicBezTo>
                <a:close/>
                <a:moveTo>
                  <a:pt x="15930" y="2759"/>
                </a:moveTo>
                <a:cubicBezTo>
                  <a:pt x="16454" y="2617"/>
                  <a:pt x="16991" y="2931"/>
                  <a:pt x="17132" y="3460"/>
                </a:cubicBezTo>
                <a:lnTo>
                  <a:pt x="17661" y="5454"/>
                </a:lnTo>
                <a:lnTo>
                  <a:pt x="17540" y="5454"/>
                </a:lnTo>
                <a:lnTo>
                  <a:pt x="16279" y="4718"/>
                </a:lnTo>
                <a:lnTo>
                  <a:pt x="16438" y="4674"/>
                </a:lnTo>
                <a:lnTo>
                  <a:pt x="16184" y="3716"/>
                </a:lnTo>
                <a:lnTo>
                  <a:pt x="15236" y="3973"/>
                </a:lnTo>
                <a:lnTo>
                  <a:pt x="15279" y="4135"/>
                </a:lnTo>
                <a:lnTo>
                  <a:pt x="14076" y="3434"/>
                </a:lnTo>
                <a:lnTo>
                  <a:pt x="14033" y="3272"/>
                </a:lnTo>
                <a:cubicBezTo>
                  <a:pt x="14033" y="3272"/>
                  <a:pt x="15930" y="2759"/>
                  <a:pt x="15930" y="2759"/>
                </a:cubicBezTo>
                <a:close/>
                <a:moveTo>
                  <a:pt x="20618" y="5454"/>
                </a:moveTo>
                <a:lnTo>
                  <a:pt x="18678" y="5454"/>
                </a:lnTo>
                <a:lnTo>
                  <a:pt x="18081" y="3203"/>
                </a:lnTo>
                <a:cubicBezTo>
                  <a:pt x="17800" y="2145"/>
                  <a:pt x="16724" y="1518"/>
                  <a:pt x="15676" y="1801"/>
                </a:cubicBezTo>
                <a:lnTo>
                  <a:pt x="12671" y="2615"/>
                </a:lnTo>
                <a:lnTo>
                  <a:pt x="8644" y="266"/>
                </a:lnTo>
                <a:cubicBezTo>
                  <a:pt x="7704" y="-281"/>
                  <a:pt x="6504" y="44"/>
                  <a:pt x="5961" y="992"/>
                </a:cubicBezTo>
                <a:lnTo>
                  <a:pt x="3410" y="5454"/>
                </a:lnTo>
                <a:lnTo>
                  <a:pt x="982" y="5454"/>
                </a:lnTo>
                <a:cubicBezTo>
                  <a:pt x="440" y="5454"/>
                  <a:pt x="0" y="5898"/>
                  <a:pt x="0" y="6445"/>
                </a:cubicBezTo>
                <a:lnTo>
                  <a:pt x="0" y="8428"/>
                </a:lnTo>
                <a:cubicBezTo>
                  <a:pt x="0" y="8977"/>
                  <a:pt x="440" y="9420"/>
                  <a:pt x="982" y="9420"/>
                </a:cubicBezTo>
                <a:lnTo>
                  <a:pt x="1964" y="9420"/>
                </a:lnTo>
                <a:lnTo>
                  <a:pt x="1964" y="20327"/>
                </a:lnTo>
                <a:cubicBezTo>
                  <a:pt x="1964" y="20875"/>
                  <a:pt x="2403" y="21319"/>
                  <a:pt x="2945" y="21319"/>
                </a:cubicBezTo>
                <a:lnTo>
                  <a:pt x="18655" y="21319"/>
                </a:lnTo>
                <a:cubicBezTo>
                  <a:pt x="19197" y="21319"/>
                  <a:pt x="19636" y="20875"/>
                  <a:pt x="19636" y="20327"/>
                </a:cubicBezTo>
                <a:lnTo>
                  <a:pt x="19636" y="9420"/>
                </a:lnTo>
                <a:lnTo>
                  <a:pt x="20618" y="9420"/>
                </a:lnTo>
                <a:cubicBezTo>
                  <a:pt x="21160" y="9420"/>
                  <a:pt x="21600" y="8977"/>
                  <a:pt x="21600" y="8428"/>
                </a:cubicBezTo>
                <a:lnTo>
                  <a:pt x="21600" y="6445"/>
                </a:lnTo>
                <a:cubicBezTo>
                  <a:pt x="21600" y="5898"/>
                  <a:pt x="21160" y="5454"/>
                  <a:pt x="20618" y="5454"/>
                </a:cubicBezTo>
                <a:moveTo>
                  <a:pt x="7855" y="12395"/>
                </a:moveTo>
                <a:lnTo>
                  <a:pt x="13745" y="12395"/>
                </a:lnTo>
                <a:lnTo>
                  <a:pt x="13745" y="13386"/>
                </a:lnTo>
                <a:lnTo>
                  <a:pt x="7855" y="13386"/>
                </a:lnTo>
                <a:cubicBezTo>
                  <a:pt x="7855" y="13386"/>
                  <a:pt x="7855" y="12395"/>
                  <a:pt x="7855" y="12395"/>
                </a:cubicBezTo>
                <a:close/>
                <a:moveTo>
                  <a:pt x="7855" y="14378"/>
                </a:moveTo>
                <a:lnTo>
                  <a:pt x="13745" y="14378"/>
                </a:lnTo>
                <a:cubicBezTo>
                  <a:pt x="14288" y="14378"/>
                  <a:pt x="14727" y="13934"/>
                  <a:pt x="14727" y="13386"/>
                </a:cubicBezTo>
                <a:lnTo>
                  <a:pt x="14727" y="12395"/>
                </a:lnTo>
                <a:cubicBezTo>
                  <a:pt x="14727" y="11847"/>
                  <a:pt x="14288" y="11403"/>
                  <a:pt x="13745" y="11403"/>
                </a:cubicBezTo>
                <a:lnTo>
                  <a:pt x="7855" y="11403"/>
                </a:lnTo>
                <a:cubicBezTo>
                  <a:pt x="7312" y="11403"/>
                  <a:pt x="6873" y="11847"/>
                  <a:pt x="6873" y="12395"/>
                </a:cubicBezTo>
                <a:lnTo>
                  <a:pt x="6873" y="13386"/>
                </a:lnTo>
                <a:cubicBezTo>
                  <a:pt x="6873" y="13934"/>
                  <a:pt x="7312" y="14378"/>
                  <a:pt x="7855" y="14378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0002" tIns="20002" rIns="20002" bIns="20002" anchor="ctr"/>
          <a:lstStyle/>
          <a:p>
            <a:pPr marL="0" marR="0" lvl="0" indent="0" defTabSz="2400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7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  <a:sym typeface="Gill Sans"/>
            </a:endParaRPr>
          </a:p>
        </p:txBody>
      </p:sp>
      <p:sp>
        <p:nvSpPr>
          <p:cNvPr id="113" name="Shape 2591">
            <a:extLst>
              <a:ext uri="{FF2B5EF4-FFF2-40B4-BE49-F238E27FC236}">
                <a16:creationId xmlns:a16="http://schemas.microsoft.com/office/drawing/2014/main" id="{3C7C30F2-F83D-14A2-D4CB-B122BC798EDC}"/>
              </a:ext>
            </a:extLst>
          </p:cNvPr>
          <p:cNvSpPr>
            <a:spLocks noChangeAspect="1"/>
          </p:cNvSpPr>
          <p:nvPr/>
        </p:nvSpPr>
        <p:spPr>
          <a:xfrm>
            <a:off x="8143955" y="3612354"/>
            <a:ext cx="432504" cy="432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6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2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7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4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6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6"/>
                  <a:pt x="2616" y="8979"/>
                  <a:pt x="2708" y="8634"/>
                </a:cubicBezTo>
                <a:cubicBezTo>
                  <a:pt x="2897" y="7928"/>
                  <a:pt x="3179" y="7249"/>
                  <a:pt x="3548" y="6615"/>
                </a:cubicBezTo>
                <a:cubicBezTo>
                  <a:pt x="3727" y="6305"/>
                  <a:pt x="3724" y="5923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5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6"/>
                  <a:pt x="5951" y="3683"/>
                  <a:pt x="6127" y="3683"/>
                </a:cubicBezTo>
                <a:cubicBezTo>
                  <a:pt x="6296" y="3683"/>
                  <a:pt x="6465" y="3639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39"/>
                  <a:pt x="15304" y="3683"/>
                  <a:pt x="15473" y="3683"/>
                </a:cubicBezTo>
                <a:cubicBezTo>
                  <a:pt x="15648" y="3683"/>
                  <a:pt x="15822" y="3636"/>
                  <a:pt x="15978" y="3544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6"/>
                </a:lnTo>
                <a:cubicBezTo>
                  <a:pt x="17876" y="5923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6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0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5"/>
                </a:lnTo>
                <a:cubicBezTo>
                  <a:pt x="17292" y="2018"/>
                  <a:pt x="17136" y="1969"/>
                  <a:pt x="16975" y="1969"/>
                </a:cubicBezTo>
                <a:cubicBezTo>
                  <a:pt x="16778" y="1969"/>
                  <a:pt x="16572" y="2043"/>
                  <a:pt x="16400" y="2145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5"/>
                </a:lnTo>
                <a:cubicBezTo>
                  <a:pt x="5028" y="2043"/>
                  <a:pt x="4822" y="1969"/>
                  <a:pt x="4625" y="1969"/>
                </a:cubicBezTo>
                <a:cubicBezTo>
                  <a:pt x="4464" y="1969"/>
                  <a:pt x="4308" y="2018"/>
                  <a:pt x="4181" y="2145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0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0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8"/>
                </a:cubicBezTo>
                <a:lnTo>
                  <a:pt x="2145" y="16400"/>
                </a:lnTo>
                <a:cubicBezTo>
                  <a:pt x="1959" y="16714"/>
                  <a:pt x="1864" y="17137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2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2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7"/>
                  <a:pt x="19641" y="16714"/>
                  <a:pt x="19455" y="16400"/>
                </a:cubicBezTo>
                <a:lnTo>
                  <a:pt x="18902" y="15478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0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0002" tIns="20002" rIns="20002" bIns="20002" anchor="ctr"/>
          <a:lstStyle/>
          <a:p>
            <a:pPr marL="0" marR="0" lvl="0" indent="0" defTabSz="2400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7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  <a:sym typeface="Gill Sans"/>
            </a:endParaRPr>
          </a:p>
        </p:txBody>
      </p:sp>
      <p:sp>
        <p:nvSpPr>
          <p:cNvPr id="114" name="Shape 2615">
            <a:extLst>
              <a:ext uri="{FF2B5EF4-FFF2-40B4-BE49-F238E27FC236}">
                <a16:creationId xmlns:a16="http://schemas.microsoft.com/office/drawing/2014/main" id="{FB108207-5F6C-BC4B-5BE1-8AF4C4BF3E09}"/>
              </a:ext>
            </a:extLst>
          </p:cNvPr>
          <p:cNvSpPr>
            <a:spLocks noChangeAspect="1"/>
          </p:cNvSpPr>
          <p:nvPr/>
        </p:nvSpPr>
        <p:spPr>
          <a:xfrm>
            <a:off x="3059832" y="3612354"/>
            <a:ext cx="432504" cy="432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3" y="17878"/>
                </a:moveTo>
                <a:cubicBezTo>
                  <a:pt x="16514" y="16546"/>
                  <a:pt x="15177" y="15812"/>
                  <a:pt x="14084" y="15323"/>
                </a:cubicBezTo>
                <a:cubicBezTo>
                  <a:pt x="13842" y="15214"/>
                  <a:pt x="13687" y="15099"/>
                  <a:pt x="13598" y="14990"/>
                </a:cubicBezTo>
                <a:cubicBezTo>
                  <a:pt x="15238" y="14959"/>
                  <a:pt x="16521" y="14237"/>
                  <a:pt x="16581" y="14203"/>
                </a:cubicBezTo>
                <a:cubicBezTo>
                  <a:pt x="16751" y="14106"/>
                  <a:pt x="16846" y="13918"/>
                  <a:pt x="16826" y="13724"/>
                </a:cubicBezTo>
                <a:cubicBezTo>
                  <a:pt x="16807" y="13546"/>
                  <a:pt x="16693" y="13394"/>
                  <a:pt x="16530" y="13325"/>
                </a:cubicBezTo>
                <a:cubicBezTo>
                  <a:pt x="16461" y="13275"/>
                  <a:pt x="15663" y="12629"/>
                  <a:pt x="15663" y="9051"/>
                </a:cubicBezTo>
                <a:cubicBezTo>
                  <a:pt x="15663" y="5000"/>
                  <a:pt x="14115" y="2945"/>
                  <a:pt x="11061" y="2945"/>
                </a:cubicBezTo>
                <a:cubicBezTo>
                  <a:pt x="8481" y="2945"/>
                  <a:pt x="5845" y="3642"/>
                  <a:pt x="5845" y="8806"/>
                </a:cubicBezTo>
                <a:cubicBezTo>
                  <a:pt x="5845" y="12555"/>
                  <a:pt x="5219" y="13278"/>
                  <a:pt x="5122" y="13367"/>
                </a:cubicBezTo>
                <a:cubicBezTo>
                  <a:pt x="4957" y="13416"/>
                  <a:pt x="4826" y="13551"/>
                  <a:pt x="4784" y="13723"/>
                </a:cubicBezTo>
                <a:cubicBezTo>
                  <a:pt x="4734" y="13935"/>
                  <a:pt x="4828" y="14153"/>
                  <a:pt x="5015" y="14262"/>
                </a:cubicBezTo>
                <a:cubicBezTo>
                  <a:pt x="6396" y="15064"/>
                  <a:pt x="7482" y="15136"/>
                  <a:pt x="8065" y="15091"/>
                </a:cubicBezTo>
                <a:cubicBezTo>
                  <a:pt x="7994" y="15151"/>
                  <a:pt x="7850" y="15241"/>
                  <a:pt x="7564" y="15335"/>
                </a:cubicBezTo>
                <a:cubicBezTo>
                  <a:pt x="6211" y="15776"/>
                  <a:pt x="4766" y="16807"/>
                  <a:pt x="3958" y="17834"/>
                </a:cubicBezTo>
                <a:cubicBezTo>
                  <a:pt x="2125" y="16050"/>
                  <a:pt x="982" y="13560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2" y="982"/>
                  <a:pt x="20618" y="5377"/>
                  <a:pt x="20618" y="10800"/>
                </a:cubicBezTo>
                <a:cubicBezTo>
                  <a:pt x="20618" y="13584"/>
                  <a:pt x="19454" y="16092"/>
                  <a:pt x="17593" y="17878"/>
                </a:cubicBezTo>
                <a:moveTo>
                  <a:pt x="10800" y="20618"/>
                </a:moveTo>
                <a:cubicBezTo>
                  <a:pt x="8489" y="20618"/>
                  <a:pt x="6370" y="19815"/>
                  <a:pt x="4693" y="18480"/>
                </a:cubicBezTo>
                <a:cubicBezTo>
                  <a:pt x="5360" y="17604"/>
                  <a:pt x="6693" y="16652"/>
                  <a:pt x="7869" y="16268"/>
                </a:cubicBezTo>
                <a:cubicBezTo>
                  <a:pt x="8578" y="16037"/>
                  <a:pt x="8988" y="15688"/>
                  <a:pt x="9087" y="15232"/>
                </a:cubicBezTo>
                <a:cubicBezTo>
                  <a:pt x="9214" y="14656"/>
                  <a:pt x="8775" y="14230"/>
                  <a:pt x="8725" y="14183"/>
                </a:cubicBezTo>
                <a:cubicBezTo>
                  <a:pt x="8597" y="14065"/>
                  <a:pt x="8412" y="14025"/>
                  <a:pt x="8246" y="14075"/>
                </a:cubicBezTo>
                <a:cubicBezTo>
                  <a:pt x="8208" y="14086"/>
                  <a:pt x="7406" y="14309"/>
                  <a:pt x="6089" y="13714"/>
                </a:cubicBezTo>
                <a:cubicBezTo>
                  <a:pt x="6486" y="13026"/>
                  <a:pt x="6826" y="11618"/>
                  <a:pt x="6826" y="8806"/>
                </a:cubicBezTo>
                <a:cubicBezTo>
                  <a:pt x="6826" y="4301"/>
                  <a:pt x="8829" y="3928"/>
                  <a:pt x="11061" y="3928"/>
                </a:cubicBezTo>
                <a:cubicBezTo>
                  <a:pt x="12615" y="3928"/>
                  <a:pt x="14681" y="4458"/>
                  <a:pt x="14681" y="9051"/>
                </a:cubicBezTo>
                <a:cubicBezTo>
                  <a:pt x="14681" y="11662"/>
                  <a:pt x="15092" y="12966"/>
                  <a:pt x="15499" y="13617"/>
                </a:cubicBezTo>
                <a:cubicBezTo>
                  <a:pt x="14943" y="13829"/>
                  <a:pt x="14058" y="14076"/>
                  <a:pt x="13097" y="13993"/>
                </a:cubicBezTo>
                <a:cubicBezTo>
                  <a:pt x="12883" y="13971"/>
                  <a:pt x="12690" y="14092"/>
                  <a:pt x="12605" y="14285"/>
                </a:cubicBezTo>
                <a:cubicBezTo>
                  <a:pt x="12420" y="14704"/>
                  <a:pt x="12408" y="15649"/>
                  <a:pt x="13683" y="16219"/>
                </a:cubicBezTo>
                <a:cubicBezTo>
                  <a:pt x="14677" y="16664"/>
                  <a:pt x="15893" y="17331"/>
                  <a:pt x="16850" y="18522"/>
                </a:cubicBezTo>
                <a:cubicBezTo>
                  <a:pt x="15182" y="19831"/>
                  <a:pt x="13085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0002" tIns="20002" rIns="20002" bIns="20002" anchor="ctr"/>
          <a:lstStyle/>
          <a:p>
            <a:pPr marL="0" marR="0" lvl="0" indent="0" defTabSz="2400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7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  <a:sym typeface="Gill Sans"/>
            </a:endParaRPr>
          </a:p>
        </p:txBody>
      </p:sp>
      <p:sp>
        <p:nvSpPr>
          <p:cNvPr id="115" name="Shape 2631">
            <a:extLst>
              <a:ext uri="{FF2B5EF4-FFF2-40B4-BE49-F238E27FC236}">
                <a16:creationId xmlns:a16="http://schemas.microsoft.com/office/drawing/2014/main" id="{582431AD-6E68-0714-9497-98523F3FF030}"/>
              </a:ext>
            </a:extLst>
          </p:cNvPr>
          <p:cNvSpPr>
            <a:spLocks noChangeAspect="1"/>
          </p:cNvSpPr>
          <p:nvPr/>
        </p:nvSpPr>
        <p:spPr>
          <a:xfrm>
            <a:off x="3808736" y="1859241"/>
            <a:ext cx="432504" cy="353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3600"/>
                </a:moveTo>
                <a:lnTo>
                  <a:pt x="1964" y="3600"/>
                </a:lnTo>
                <a:lnTo>
                  <a:pt x="1964" y="1200"/>
                </a:lnTo>
                <a:lnTo>
                  <a:pt x="19636" y="1200"/>
                </a:lnTo>
                <a:cubicBezTo>
                  <a:pt x="19636" y="1200"/>
                  <a:pt x="19636" y="3600"/>
                  <a:pt x="19636" y="3600"/>
                </a:cubicBezTo>
                <a:close/>
                <a:moveTo>
                  <a:pt x="17182" y="6000"/>
                </a:moveTo>
                <a:lnTo>
                  <a:pt x="17182" y="4800"/>
                </a:lnTo>
                <a:lnTo>
                  <a:pt x="19145" y="4800"/>
                </a:lnTo>
                <a:lnTo>
                  <a:pt x="19145" y="6000"/>
                </a:lnTo>
                <a:cubicBezTo>
                  <a:pt x="19145" y="6662"/>
                  <a:pt x="18705" y="7200"/>
                  <a:pt x="18164" y="7200"/>
                </a:cubicBezTo>
                <a:cubicBezTo>
                  <a:pt x="17621" y="7200"/>
                  <a:pt x="17182" y="6662"/>
                  <a:pt x="17182" y="6000"/>
                </a:cubicBezTo>
                <a:moveTo>
                  <a:pt x="14236" y="6000"/>
                </a:moveTo>
                <a:lnTo>
                  <a:pt x="14236" y="4800"/>
                </a:lnTo>
                <a:lnTo>
                  <a:pt x="16200" y="4800"/>
                </a:lnTo>
                <a:lnTo>
                  <a:pt x="16200" y="6000"/>
                </a:lnTo>
                <a:cubicBezTo>
                  <a:pt x="16200" y="6662"/>
                  <a:pt x="15760" y="7200"/>
                  <a:pt x="15218" y="7200"/>
                </a:cubicBezTo>
                <a:cubicBezTo>
                  <a:pt x="14675" y="7200"/>
                  <a:pt x="14236" y="6662"/>
                  <a:pt x="14236" y="6000"/>
                </a:cubicBezTo>
                <a:moveTo>
                  <a:pt x="11291" y="6000"/>
                </a:moveTo>
                <a:lnTo>
                  <a:pt x="11291" y="4800"/>
                </a:lnTo>
                <a:lnTo>
                  <a:pt x="13255" y="4800"/>
                </a:lnTo>
                <a:lnTo>
                  <a:pt x="13255" y="6000"/>
                </a:lnTo>
                <a:cubicBezTo>
                  <a:pt x="13255" y="6662"/>
                  <a:pt x="12814" y="7200"/>
                  <a:pt x="12273" y="7200"/>
                </a:cubicBezTo>
                <a:cubicBezTo>
                  <a:pt x="11730" y="7200"/>
                  <a:pt x="11291" y="6662"/>
                  <a:pt x="11291" y="6000"/>
                </a:cubicBezTo>
                <a:moveTo>
                  <a:pt x="8345" y="6000"/>
                </a:moveTo>
                <a:lnTo>
                  <a:pt x="8345" y="4800"/>
                </a:lnTo>
                <a:lnTo>
                  <a:pt x="10309" y="4800"/>
                </a:lnTo>
                <a:lnTo>
                  <a:pt x="10309" y="6000"/>
                </a:lnTo>
                <a:cubicBezTo>
                  <a:pt x="10309" y="6662"/>
                  <a:pt x="9869" y="7200"/>
                  <a:pt x="9327" y="7200"/>
                </a:cubicBezTo>
                <a:cubicBezTo>
                  <a:pt x="8785" y="7200"/>
                  <a:pt x="8345" y="6662"/>
                  <a:pt x="8345" y="6000"/>
                </a:cubicBezTo>
                <a:moveTo>
                  <a:pt x="5400" y="6000"/>
                </a:moveTo>
                <a:lnTo>
                  <a:pt x="5400" y="4800"/>
                </a:lnTo>
                <a:lnTo>
                  <a:pt x="7364" y="4800"/>
                </a:lnTo>
                <a:lnTo>
                  <a:pt x="7364" y="6000"/>
                </a:lnTo>
                <a:cubicBezTo>
                  <a:pt x="7364" y="6662"/>
                  <a:pt x="6924" y="7200"/>
                  <a:pt x="6382" y="7200"/>
                </a:cubicBezTo>
                <a:cubicBezTo>
                  <a:pt x="5839" y="7200"/>
                  <a:pt x="5400" y="6662"/>
                  <a:pt x="5400" y="6000"/>
                </a:cubicBezTo>
                <a:moveTo>
                  <a:pt x="2455" y="6000"/>
                </a:moveTo>
                <a:lnTo>
                  <a:pt x="2455" y="4800"/>
                </a:lnTo>
                <a:lnTo>
                  <a:pt x="4418" y="4800"/>
                </a:lnTo>
                <a:lnTo>
                  <a:pt x="4418" y="6000"/>
                </a:lnTo>
                <a:cubicBezTo>
                  <a:pt x="4418" y="6662"/>
                  <a:pt x="3978" y="7200"/>
                  <a:pt x="3436" y="7200"/>
                </a:cubicBezTo>
                <a:cubicBezTo>
                  <a:pt x="2894" y="7200"/>
                  <a:pt x="2455" y="6662"/>
                  <a:pt x="2455" y="6000"/>
                </a:cubicBezTo>
                <a:moveTo>
                  <a:pt x="19636" y="20400"/>
                </a:moveTo>
                <a:lnTo>
                  <a:pt x="12764" y="20400"/>
                </a:lnTo>
                <a:lnTo>
                  <a:pt x="12764" y="13800"/>
                </a:lnTo>
                <a:cubicBezTo>
                  <a:pt x="12764" y="13469"/>
                  <a:pt x="12544" y="13200"/>
                  <a:pt x="12273" y="13200"/>
                </a:cubicBezTo>
                <a:lnTo>
                  <a:pt x="9327" y="13200"/>
                </a:lnTo>
                <a:cubicBezTo>
                  <a:pt x="9056" y="13200"/>
                  <a:pt x="8836" y="13469"/>
                  <a:pt x="8836" y="13800"/>
                </a:cubicBezTo>
                <a:lnTo>
                  <a:pt x="8836" y="20400"/>
                </a:lnTo>
                <a:lnTo>
                  <a:pt x="1964" y="20400"/>
                </a:lnTo>
                <a:lnTo>
                  <a:pt x="1964" y="7573"/>
                </a:lnTo>
                <a:cubicBezTo>
                  <a:pt x="2324" y="8076"/>
                  <a:pt x="2847" y="8400"/>
                  <a:pt x="3436" y="8400"/>
                </a:cubicBezTo>
                <a:cubicBezTo>
                  <a:pt x="4026" y="8400"/>
                  <a:pt x="4549" y="8076"/>
                  <a:pt x="4909" y="7573"/>
                </a:cubicBezTo>
                <a:cubicBezTo>
                  <a:pt x="5269" y="8076"/>
                  <a:pt x="5792" y="8400"/>
                  <a:pt x="6382" y="8400"/>
                </a:cubicBezTo>
                <a:cubicBezTo>
                  <a:pt x="6971" y="8400"/>
                  <a:pt x="7495" y="8076"/>
                  <a:pt x="7855" y="7573"/>
                </a:cubicBezTo>
                <a:cubicBezTo>
                  <a:pt x="8215" y="8076"/>
                  <a:pt x="8738" y="8400"/>
                  <a:pt x="9327" y="8400"/>
                </a:cubicBezTo>
                <a:cubicBezTo>
                  <a:pt x="9917" y="8400"/>
                  <a:pt x="10440" y="8076"/>
                  <a:pt x="10800" y="7573"/>
                </a:cubicBezTo>
                <a:cubicBezTo>
                  <a:pt x="11160" y="8076"/>
                  <a:pt x="11683" y="8400"/>
                  <a:pt x="12273" y="8400"/>
                </a:cubicBezTo>
                <a:cubicBezTo>
                  <a:pt x="12862" y="8400"/>
                  <a:pt x="13385" y="8076"/>
                  <a:pt x="13745" y="7573"/>
                </a:cubicBezTo>
                <a:cubicBezTo>
                  <a:pt x="14105" y="8076"/>
                  <a:pt x="14629" y="8400"/>
                  <a:pt x="15218" y="8400"/>
                </a:cubicBezTo>
                <a:cubicBezTo>
                  <a:pt x="15808" y="8400"/>
                  <a:pt x="16331" y="8076"/>
                  <a:pt x="16691" y="7573"/>
                </a:cubicBezTo>
                <a:cubicBezTo>
                  <a:pt x="17051" y="8076"/>
                  <a:pt x="17574" y="8400"/>
                  <a:pt x="18164" y="8400"/>
                </a:cubicBezTo>
                <a:cubicBezTo>
                  <a:pt x="18753" y="8400"/>
                  <a:pt x="19276" y="8076"/>
                  <a:pt x="19636" y="7573"/>
                </a:cubicBezTo>
                <a:cubicBezTo>
                  <a:pt x="19636" y="7573"/>
                  <a:pt x="19636" y="20400"/>
                  <a:pt x="19636" y="20400"/>
                </a:cubicBezTo>
                <a:close/>
                <a:moveTo>
                  <a:pt x="11782" y="20400"/>
                </a:moveTo>
                <a:lnTo>
                  <a:pt x="9818" y="20400"/>
                </a:lnTo>
                <a:lnTo>
                  <a:pt x="9818" y="14400"/>
                </a:lnTo>
                <a:lnTo>
                  <a:pt x="11782" y="14400"/>
                </a:lnTo>
                <a:cubicBezTo>
                  <a:pt x="11782" y="14400"/>
                  <a:pt x="11782" y="20400"/>
                  <a:pt x="11782" y="20400"/>
                </a:cubicBezTo>
                <a:close/>
                <a:moveTo>
                  <a:pt x="21109" y="20400"/>
                </a:moveTo>
                <a:lnTo>
                  <a:pt x="20618" y="20400"/>
                </a:lnTo>
                <a:lnTo>
                  <a:pt x="20618" y="4800"/>
                </a:lnTo>
                <a:lnTo>
                  <a:pt x="21109" y="4800"/>
                </a:lnTo>
                <a:cubicBezTo>
                  <a:pt x="21380" y="4800"/>
                  <a:pt x="21600" y="4532"/>
                  <a:pt x="21600" y="4200"/>
                </a:cubicBezTo>
                <a:cubicBezTo>
                  <a:pt x="21600" y="3868"/>
                  <a:pt x="21380" y="3600"/>
                  <a:pt x="21109" y="3600"/>
                </a:cubicBezTo>
                <a:lnTo>
                  <a:pt x="20618" y="3600"/>
                </a:lnTo>
                <a:lnTo>
                  <a:pt x="20618" y="1200"/>
                </a:lnTo>
                <a:cubicBezTo>
                  <a:pt x="20618" y="538"/>
                  <a:pt x="20178" y="0"/>
                  <a:pt x="19636" y="0"/>
                </a:cubicBezTo>
                <a:lnTo>
                  <a:pt x="1964" y="0"/>
                </a:lnTo>
                <a:cubicBezTo>
                  <a:pt x="1421" y="0"/>
                  <a:pt x="982" y="538"/>
                  <a:pt x="982" y="1200"/>
                </a:cubicBezTo>
                <a:lnTo>
                  <a:pt x="982" y="3600"/>
                </a:lnTo>
                <a:lnTo>
                  <a:pt x="491" y="3600"/>
                </a:lnTo>
                <a:cubicBezTo>
                  <a:pt x="220" y="3600"/>
                  <a:pt x="0" y="3868"/>
                  <a:pt x="0" y="4200"/>
                </a:cubicBezTo>
                <a:cubicBezTo>
                  <a:pt x="0" y="4532"/>
                  <a:pt x="220" y="4800"/>
                  <a:pt x="491" y="4800"/>
                </a:cubicBezTo>
                <a:lnTo>
                  <a:pt x="982" y="4800"/>
                </a:lnTo>
                <a:lnTo>
                  <a:pt x="982" y="20400"/>
                </a:lnTo>
                <a:lnTo>
                  <a:pt x="491" y="20400"/>
                </a:lnTo>
                <a:cubicBezTo>
                  <a:pt x="220" y="20400"/>
                  <a:pt x="0" y="20669"/>
                  <a:pt x="0" y="21000"/>
                </a:cubicBezTo>
                <a:cubicBezTo>
                  <a:pt x="0" y="21332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32"/>
                  <a:pt x="21600" y="21000"/>
                </a:cubicBezTo>
                <a:cubicBezTo>
                  <a:pt x="21600" y="20669"/>
                  <a:pt x="21380" y="20400"/>
                  <a:pt x="21109" y="20400"/>
                </a:cubicBezTo>
                <a:moveTo>
                  <a:pt x="16691" y="16800"/>
                </a:moveTo>
                <a:lnTo>
                  <a:pt x="14727" y="16800"/>
                </a:lnTo>
                <a:lnTo>
                  <a:pt x="14727" y="14400"/>
                </a:lnTo>
                <a:lnTo>
                  <a:pt x="16691" y="14400"/>
                </a:lnTo>
                <a:cubicBezTo>
                  <a:pt x="16691" y="14400"/>
                  <a:pt x="16691" y="16800"/>
                  <a:pt x="16691" y="16800"/>
                </a:cubicBezTo>
                <a:close/>
                <a:moveTo>
                  <a:pt x="17182" y="13200"/>
                </a:moveTo>
                <a:lnTo>
                  <a:pt x="14236" y="13200"/>
                </a:lnTo>
                <a:cubicBezTo>
                  <a:pt x="13965" y="13200"/>
                  <a:pt x="13745" y="13469"/>
                  <a:pt x="13745" y="13800"/>
                </a:cubicBezTo>
                <a:lnTo>
                  <a:pt x="13745" y="17400"/>
                </a:lnTo>
                <a:cubicBezTo>
                  <a:pt x="13745" y="17732"/>
                  <a:pt x="13965" y="18000"/>
                  <a:pt x="14236" y="18000"/>
                </a:cubicBezTo>
                <a:lnTo>
                  <a:pt x="17182" y="18000"/>
                </a:lnTo>
                <a:cubicBezTo>
                  <a:pt x="17453" y="18000"/>
                  <a:pt x="17673" y="17732"/>
                  <a:pt x="17673" y="17400"/>
                </a:cubicBezTo>
                <a:lnTo>
                  <a:pt x="17673" y="13800"/>
                </a:lnTo>
                <a:cubicBezTo>
                  <a:pt x="17673" y="13469"/>
                  <a:pt x="17453" y="13200"/>
                  <a:pt x="17182" y="13200"/>
                </a:cubicBezTo>
                <a:moveTo>
                  <a:pt x="6873" y="16800"/>
                </a:moveTo>
                <a:lnTo>
                  <a:pt x="4909" y="16800"/>
                </a:lnTo>
                <a:lnTo>
                  <a:pt x="4909" y="14400"/>
                </a:lnTo>
                <a:lnTo>
                  <a:pt x="6873" y="14400"/>
                </a:lnTo>
                <a:cubicBezTo>
                  <a:pt x="6873" y="14400"/>
                  <a:pt x="6873" y="16800"/>
                  <a:pt x="6873" y="16800"/>
                </a:cubicBezTo>
                <a:close/>
                <a:moveTo>
                  <a:pt x="7364" y="13200"/>
                </a:moveTo>
                <a:lnTo>
                  <a:pt x="4418" y="13200"/>
                </a:lnTo>
                <a:cubicBezTo>
                  <a:pt x="4147" y="13200"/>
                  <a:pt x="3927" y="13469"/>
                  <a:pt x="3927" y="13800"/>
                </a:cubicBezTo>
                <a:lnTo>
                  <a:pt x="3927" y="17400"/>
                </a:lnTo>
                <a:cubicBezTo>
                  <a:pt x="3927" y="17732"/>
                  <a:pt x="4147" y="18000"/>
                  <a:pt x="4418" y="18000"/>
                </a:cubicBezTo>
                <a:lnTo>
                  <a:pt x="7364" y="18000"/>
                </a:lnTo>
                <a:cubicBezTo>
                  <a:pt x="7635" y="18000"/>
                  <a:pt x="7855" y="17732"/>
                  <a:pt x="7855" y="17400"/>
                </a:cubicBezTo>
                <a:lnTo>
                  <a:pt x="7855" y="13800"/>
                </a:lnTo>
                <a:cubicBezTo>
                  <a:pt x="7855" y="13469"/>
                  <a:pt x="7635" y="13200"/>
                  <a:pt x="7364" y="13200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0002" tIns="20002" rIns="20002" bIns="20002" anchor="ctr"/>
          <a:lstStyle/>
          <a:p>
            <a:pPr marL="0" marR="0" lvl="0" indent="0" defTabSz="2400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7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  <a:sym typeface="Gill Sans"/>
            </a:endParaRPr>
          </a:p>
        </p:txBody>
      </p:sp>
      <p:sp>
        <p:nvSpPr>
          <p:cNvPr id="116" name="Shape 2632">
            <a:extLst>
              <a:ext uri="{FF2B5EF4-FFF2-40B4-BE49-F238E27FC236}">
                <a16:creationId xmlns:a16="http://schemas.microsoft.com/office/drawing/2014/main" id="{F6D8DE0E-C0A1-DC36-EECB-E81213D9B13D}"/>
              </a:ext>
            </a:extLst>
          </p:cNvPr>
          <p:cNvSpPr>
            <a:spLocks noChangeAspect="1"/>
          </p:cNvSpPr>
          <p:nvPr/>
        </p:nvSpPr>
        <p:spPr>
          <a:xfrm>
            <a:off x="7447433" y="5413495"/>
            <a:ext cx="353867" cy="432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7673"/>
                </a:moveTo>
                <a:cubicBezTo>
                  <a:pt x="4588" y="17673"/>
                  <a:pt x="1200" y="16051"/>
                  <a:pt x="1200" y="15218"/>
                </a:cubicBezTo>
                <a:cubicBezTo>
                  <a:pt x="1200" y="14690"/>
                  <a:pt x="1355" y="14275"/>
                  <a:pt x="1611" y="13896"/>
                </a:cubicBezTo>
                <a:cubicBezTo>
                  <a:pt x="3255" y="14967"/>
                  <a:pt x="6746" y="15709"/>
                  <a:pt x="10800" y="15709"/>
                </a:cubicBezTo>
                <a:cubicBezTo>
                  <a:pt x="14856" y="15709"/>
                  <a:pt x="18345" y="14966"/>
                  <a:pt x="19987" y="13894"/>
                </a:cubicBezTo>
                <a:cubicBezTo>
                  <a:pt x="20244" y="14273"/>
                  <a:pt x="20400" y="14689"/>
                  <a:pt x="20400" y="15218"/>
                </a:cubicBezTo>
                <a:cubicBezTo>
                  <a:pt x="20400" y="16051"/>
                  <a:pt x="17011" y="17673"/>
                  <a:pt x="10800" y="17673"/>
                </a:cubicBezTo>
                <a:moveTo>
                  <a:pt x="10800" y="20618"/>
                </a:moveTo>
                <a:cubicBezTo>
                  <a:pt x="9475" y="20618"/>
                  <a:pt x="8400" y="19739"/>
                  <a:pt x="8400" y="18655"/>
                </a:cubicBezTo>
                <a:cubicBezTo>
                  <a:pt x="8400" y="18625"/>
                  <a:pt x="8408" y="18597"/>
                  <a:pt x="8409" y="18567"/>
                </a:cubicBezTo>
                <a:cubicBezTo>
                  <a:pt x="9179" y="18623"/>
                  <a:pt x="9977" y="18655"/>
                  <a:pt x="10800" y="18655"/>
                </a:cubicBezTo>
                <a:cubicBezTo>
                  <a:pt x="11623" y="18655"/>
                  <a:pt x="12421" y="18623"/>
                  <a:pt x="13191" y="18567"/>
                </a:cubicBezTo>
                <a:cubicBezTo>
                  <a:pt x="13192" y="18597"/>
                  <a:pt x="13200" y="18625"/>
                  <a:pt x="13200" y="18655"/>
                </a:cubicBezTo>
                <a:cubicBezTo>
                  <a:pt x="13200" y="19739"/>
                  <a:pt x="12125" y="20618"/>
                  <a:pt x="10800" y="20618"/>
                </a:cubicBezTo>
                <a:moveTo>
                  <a:pt x="2948" y="12551"/>
                </a:moveTo>
                <a:cubicBezTo>
                  <a:pt x="4308" y="11388"/>
                  <a:pt x="6000" y="9939"/>
                  <a:pt x="6000" y="6873"/>
                </a:cubicBezTo>
                <a:cubicBezTo>
                  <a:pt x="6000" y="5232"/>
                  <a:pt x="7238" y="3825"/>
                  <a:pt x="8988" y="3239"/>
                </a:cubicBezTo>
                <a:cubicBezTo>
                  <a:pt x="9428" y="3657"/>
                  <a:pt x="10072" y="3927"/>
                  <a:pt x="10800" y="3927"/>
                </a:cubicBezTo>
                <a:cubicBezTo>
                  <a:pt x="11528" y="3927"/>
                  <a:pt x="12172" y="3657"/>
                  <a:pt x="12611" y="3239"/>
                </a:cubicBezTo>
                <a:cubicBezTo>
                  <a:pt x="14362" y="3825"/>
                  <a:pt x="15600" y="5232"/>
                  <a:pt x="15600" y="6873"/>
                </a:cubicBezTo>
                <a:cubicBezTo>
                  <a:pt x="15600" y="9939"/>
                  <a:pt x="17292" y="11388"/>
                  <a:pt x="18652" y="12551"/>
                </a:cubicBezTo>
                <a:cubicBezTo>
                  <a:pt x="18911" y="12773"/>
                  <a:pt x="19152" y="12979"/>
                  <a:pt x="19366" y="13183"/>
                </a:cubicBezTo>
                <a:cubicBezTo>
                  <a:pt x="18217" y="14077"/>
                  <a:pt x="14825" y="14727"/>
                  <a:pt x="10800" y="14727"/>
                </a:cubicBezTo>
                <a:cubicBezTo>
                  <a:pt x="6779" y="14727"/>
                  <a:pt x="3383" y="14079"/>
                  <a:pt x="2230" y="13186"/>
                </a:cubicBezTo>
                <a:cubicBezTo>
                  <a:pt x="2446" y="12981"/>
                  <a:pt x="2687" y="12774"/>
                  <a:pt x="2948" y="12551"/>
                </a:cubicBezTo>
                <a:moveTo>
                  <a:pt x="10800" y="982"/>
                </a:moveTo>
                <a:cubicBezTo>
                  <a:pt x="11462" y="982"/>
                  <a:pt x="12000" y="1422"/>
                  <a:pt x="12000" y="1964"/>
                </a:cubicBezTo>
                <a:cubicBezTo>
                  <a:pt x="12000" y="2506"/>
                  <a:pt x="11462" y="2945"/>
                  <a:pt x="10800" y="2945"/>
                </a:cubicBezTo>
                <a:cubicBezTo>
                  <a:pt x="10138" y="2945"/>
                  <a:pt x="9600" y="2506"/>
                  <a:pt x="9600" y="1964"/>
                </a:cubicBezTo>
                <a:cubicBezTo>
                  <a:pt x="9600" y="1422"/>
                  <a:pt x="10138" y="982"/>
                  <a:pt x="10800" y="982"/>
                </a:cubicBezTo>
                <a:moveTo>
                  <a:pt x="21600" y="15218"/>
                </a:moveTo>
                <a:cubicBezTo>
                  <a:pt x="21600" y="11782"/>
                  <a:pt x="16800" y="11782"/>
                  <a:pt x="16800" y="6873"/>
                </a:cubicBezTo>
                <a:cubicBezTo>
                  <a:pt x="16800" y="4845"/>
                  <a:pt x="15296" y="3105"/>
                  <a:pt x="13152" y="2356"/>
                </a:cubicBezTo>
                <a:cubicBezTo>
                  <a:pt x="13183" y="2229"/>
                  <a:pt x="13200" y="2098"/>
                  <a:pt x="13200" y="1964"/>
                </a:cubicBezTo>
                <a:cubicBezTo>
                  <a:pt x="13200" y="879"/>
                  <a:pt x="12125" y="0"/>
                  <a:pt x="10800" y="0"/>
                </a:cubicBezTo>
                <a:cubicBezTo>
                  <a:pt x="9475" y="0"/>
                  <a:pt x="8400" y="879"/>
                  <a:pt x="8400" y="1964"/>
                </a:cubicBezTo>
                <a:cubicBezTo>
                  <a:pt x="8400" y="2098"/>
                  <a:pt x="8417" y="2229"/>
                  <a:pt x="8448" y="2356"/>
                </a:cubicBezTo>
                <a:cubicBezTo>
                  <a:pt x="6304" y="3105"/>
                  <a:pt x="4800" y="4845"/>
                  <a:pt x="4800" y="6873"/>
                </a:cubicBezTo>
                <a:cubicBezTo>
                  <a:pt x="4800" y="11782"/>
                  <a:pt x="0" y="11782"/>
                  <a:pt x="0" y="15218"/>
                </a:cubicBezTo>
                <a:cubicBezTo>
                  <a:pt x="0" y="16716"/>
                  <a:pt x="3016" y="17986"/>
                  <a:pt x="7217" y="18457"/>
                </a:cubicBezTo>
                <a:cubicBezTo>
                  <a:pt x="7211" y="18523"/>
                  <a:pt x="7200" y="18587"/>
                  <a:pt x="7200" y="18655"/>
                </a:cubicBezTo>
                <a:cubicBezTo>
                  <a:pt x="7200" y="20282"/>
                  <a:pt x="8812" y="21600"/>
                  <a:pt x="10800" y="21600"/>
                </a:cubicBezTo>
                <a:cubicBezTo>
                  <a:pt x="12788" y="21600"/>
                  <a:pt x="14400" y="20282"/>
                  <a:pt x="14400" y="18655"/>
                </a:cubicBezTo>
                <a:cubicBezTo>
                  <a:pt x="14400" y="18587"/>
                  <a:pt x="14389" y="18523"/>
                  <a:pt x="14383" y="18457"/>
                </a:cubicBezTo>
                <a:cubicBezTo>
                  <a:pt x="18584" y="17986"/>
                  <a:pt x="21600" y="16716"/>
                  <a:pt x="21600" y="15218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0002" tIns="20002" rIns="20002" bIns="20002" anchor="ctr"/>
          <a:lstStyle/>
          <a:p>
            <a:pPr marL="0" marR="0" lvl="0" indent="0" defTabSz="2400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7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  <a:sym typeface="Gill Sans"/>
            </a:endParaRPr>
          </a:p>
        </p:txBody>
      </p:sp>
      <p:sp>
        <p:nvSpPr>
          <p:cNvPr id="117" name="TextBox 54">
            <a:extLst>
              <a:ext uri="{FF2B5EF4-FFF2-40B4-BE49-F238E27FC236}">
                <a16:creationId xmlns:a16="http://schemas.microsoft.com/office/drawing/2014/main" id="{F0D4ACE3-F609-1457-5953-44F9A2B35988}"/>
              </a:ext>
            </a:extLst>
          </p:cNvPr>
          <p:cNvSpPr txBox="1"/>
          <p:nvPr/>
        </p:nvSpPr>
        <p:spPr>
          <a:xfrm>
            <a:off x="4522746" y="3238751"/>
            <a:ext cx="258281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60111"/>
            <a:r>
              <a:rPr lang="es-ES" sz="1400" b="1" dirty="0">
                <a:solidFill>
                  <a:srgbClr val="08204C"/>
                </a:solidFill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 formación combinada no es una opción, sino un referente obligatorio en el desarrollo de los programas de FT.</a:t>
            </a:r>
          </a:p>
        </p:txBody>
      </p:sp>
      <p:sp>
        <p:nvSpPr>
          <p:cNvPr id="118" name="Título 1">
            <a:extLst>
              <a:ext uri="{FF2B5EF4-FFF2-40B4-BE49-F238E27FC236}">
                <a16:creationId xmlns:a16="http://schemas.microsoft.com/office/drawing/2014/main" id="{36EF02D5-52C8-0BF2-B361-E6882B8B7DC8}"/>
              </a:ext>
            </a:extLst>
          </p:cNvPr>
          <p:cNvSpPr txBox="1">
            <a:spLocks/>
          </p:cNvSpPr>
          <p:nvPr/>
        </p:nvSpPr>
        <p:spPr>
          <a:xfrm>
            <a:off x="427913" y="268961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CO" sz="3200" b="1" kern="0" spc="-114" dirty="0">
                <a:latin typeface="Work Sans Medium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Programas de formación para el Trabajo: </a:t>
            </a:r>
            <a:br>
              <a:rPr lang="es-CO" sz="3200" b="1" kern="0" spc="-114" dirty="0">
                <a:latin typeface="Work Sans Medium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s-CO" sz="3200" kern="0" spc="-114" dirty="0">
                <a:latin typeface="Work Sans Medium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Modalidades</a:t>
            </a:r>
            <a:endParaRPr lang="es-CO" sz="3200" dirty="0">
              <a:latin typeface="Work San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871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B3FB9-4DCB-ADEF-1ED5-9ED2A66B1795}"/>
              </a:ext>
            </a:extLst>
          </p:cNvPr>
          <p:cNvSpPr txBox="1">
            <a:spLocks/>
          </p:cNvSpPr>
          <p:nvPr/>
        </p:nvSpPr>
        <p:spPr>
          <a:xfrm>
            <a:off x="427913" y="268961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CO" sz="3200" b="1" kern="0" spc="-114" dirty="0">
                <a:latin typeface="Work Sans Medium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Programas de formación para el Trabajo: </a:t>
            </a:r>
            <a:br>
              <a:rPr lang="es-CO" sz="3200" b="1" kern="0" spc="-114" dirty="0">
                <a:latin typeface="Work Sans Medium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s-CO" sz="3200" kern="0" spc="-114" dirty="0">
                <a:latin typeface="Work Sans Medium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habilitación de la oferta </a:t>
            </a:r>
            <a:endParaRPr lang="es-CO" sz="3200" dirty="0">
              <a:latin typeface="Work Sans Medium" pitchFamily="2" charset="0"/>
            </a:endParaRPr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F9525E36-B36C-36D0-E72F-9F2923456974}"/>
              </a:ext>
            </a:extLst>
          </p:cNvPr>
          <p:cNvSpPr/>
          <p:nvPr/>
        </p:nvSpPr>
        <p:spPr>
          <a:xfrm>
            <a:off x="8439341" y="1655092"/>
            <a:ext cx="3195971" cy="1037825"/>
          </a:xfrm>
          <a:prstGeom prst="parallelogram">
            <a:avLst>
              <a:gd name="adj" fmla="val 50918"/>
            </a:avLst>
          </a:prstGeom>
          <a:solidFill>
            <a:srgbClr val="38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Parallelogram 2">
            <a:extLst>
              <a:ext uri="{FF2B5EF4-FFF2-40B4-BE49-F238E27FC236}">
                <a16:creationId xmlns:a16="http://schemas.microsoft.com/office/drawing/2014/main" id="{27FCA859-8B55-17CB-E22F-AF9CCA12CD2B}"/>
              </a:ext>
            </a:extLst>
          </p:cNvPr>
          <p:cNvSpPr/>
          <p:nvPr/>
        </p:nvSpPr>
        <p:spPr>
          <a:xfrm>
            <a:off x="6119126" y="1658355"/>
            <a:ext cx="2731657" cy="1034562"/>
          </a:xfrm>
          <a:prstGeom prst="parallelogram">
            <a:avLst>
              <a:gd name="adj" fmla="val 50918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76ED1DE-D5D2-0F4E-4CDB-23608E350537}"/>
              </a:ext>
            </a:extLst>
          </p:cNvPr>
          <p:cNvSpPr/>
          <p:nvPr/>
        </p:nvSpPr>
        <p:spPr>
          <a:xfrm>
            <a:off x="5666610" y="3206559"/>
            <a:ext cx="3234657" cy="32316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Denominación del programa</a:t>
            </a:r>
            <a:endParaRPr lang="es-CO" sz="12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Resultados de aprendizaje</a:t>
            </a:r>
            <a:endParaRPr lang="es-CO" sz="12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Etapa lectiva</a:t>
            </a:r>
            <a:r>
              <a:rPr lang="es-CO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 y </a:t>
            </a: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práctica</a:t>
            </a:r>
            <a:endParaRPr lang="es-CO" sz="12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Mediación pedagógica y didáctica</a:t>
            </a:r>
            <a:endParaRPr lang="es-CO" sz="12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Evaluación de Aprendizajes</a:t>
            </a:r>
            <a:endParaRPr lang="es-CO" sz="12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Relacionamiento con sector productivo</a:t>
            </a:r>
          </a:p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Modalidad de la oferta</a:t>
            </a:r>
          </a:p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Ambientes de aprendizaje</a:t>
            </a:r>
            <a:endParaRPr lang="es-CO" sz="12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Recursos físicos y financieros</a:t>
            </a:r>
            <a:endParaRPr lang="es-CO" sz="12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Estatuto de Aprendices</a:t>
            </a:r>
            <a:endParaRPr lang="es-CO" sz="12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Estatuto de Formadores</a:t>
            </a:r>
            <a:endParaRPr lang="es-CO" sz="12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Registro y Control de programas</a:t>
            </a:r>
            <a:endParaRPr lang="es-CO" sz="12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Programas de Bienestar</a:t>
            </a:r>
            <a:endParaRPr lang="es-CO" sz="12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Evaluación Autorregulación </a:t>
            </a:r>
            <a:endParaRPr lang="es-CO" sz="12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Investigación e Innovación </a:t>
            </a:r>
            <a:endParaRPr lang="es-CO" sz="12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60045" indent="-360045">
              <a:buFont typeface="+mj-lt"/>
              <a:buAutoNum type="arabicPeriod"/>
            </a:pPr>
            <a:r>
              <a:rPr lang="es-ES" sz="12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Fomento al Emprendimiento </a:t>
            </a:r>
            <a:endParaRPr lang="es-CO" sz="12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23BCDC7-9757-8508-6A36-13E788F5FE45}"/>
              </a:ext>
            </a:extLst>
          </p:cNvPr>
          <p:cNvSpPr/>
          <p:nvPr/>
        </p:nvSpPr>
        <p:spPr>
          <a:xfrm>
            <a:off x="9436771" y="3972688"/>
            <a:ext cx="2399571" cy="122341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CO" sz="1470" b="1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Importante</a:t>
            </a:r>
            <a:r>
              <a:rPr lang="es-CO" sz="147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para ofertar programas en los niveles 5,6 y 7 se deben cumplir, además, requisitos adicionales.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631DB38-72A0-E4A4-ACD4-CDB969AAF300}"/>
              </a:ext>
            </a:extLst>
          </p:cNvPr>
          <p:cNvSpPr/>
          <p:nvPr/>
        </p:nvSpPr>
        <p:spPr>
          <a:xfrm>
            <a:off x="527239" y="1713971"/>
            <a:ext cx="28125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kern="0" spc="-114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Etapas del procedimiento habilitante ante el Ministerio del Trabajo:</a:t>
            </a:r>
            <a:endParaRPr lang="es-CO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" name="Parallelogram 2">
            <a:extLst>
              <a:ext uri="{FF2B5EF4-FFF2-40B4-BE49-F238E27FC236}">
                <a16:creationId xmlns:a16="http://schemas.microsoft.com/office/drawing/2014/main" id="{BBF8FF37-F22E-1473-3AF4-FF90C7AB28A9}"/>
              </a:ext>
            </a:extLst>
          </p:cNvPr>
          <p:cNvSpPr/>
          <p:nvPr/>
        </p:nvSpPr>
        <p:spPr>
          <a:xfrm>
            <a:off x="3433493" y="1661900"/>
            <a:ext cx="3078267" cy="1040014"/>
          </a:xfrm>
          <a:prstGeom prst="parallelogram">
            <a:avLst>
              <a:gd name="adj" fmla="val 50918"/>
            </a:avLst>
          </a:prstGeom>
          <a:solidFill>
            <a:srgbClr val="EFFF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9AFB2E2-3B36-7879-0C93-9DD16777D459}"/>
              </a:ext>
            </a:extLst>
          </p:cNvPr>
          <p:cNvSpPr/>
          <p:nvPr/>
        </p:nvSpPr>
        <p:spPr>
          <a:xfrm>
            <a:off x="3867794" y="1750402"/>
            <a:ext cx="22846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A. Radicación </a:t>
            </a:r>
            <a:r>
              <a:rPr lang="es-MX" sz="14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 la documentación que evidencie las condiciones en la DMFT</a:t>
            </a:r>
            <a:endParaRPr lang="es-CO" sz="14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BCD56A5-ACD5-0280-07FD-3CFA396ED951}"/>
              </a:ext>
            </a:extLst>
          </p:cNvPr>
          <p:cNvSpPr/>
          <p:nvPr/>
        </p:nvSpPr>
        <p:spPr>
          <a:xfrm>
            <a:off x="6617280" y="1738810"/>
            <a:ext cx="21426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B. Verificación </a:t>
            </a:r>
            <a:r>
              <a:rPr lang="es-MX" sz="14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 acuerdo con los procedimientos establecidos</a:t>
            </a:r>
            <a:endParaRPr lang="es-CO" sz="14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9023A11-8632-A0B1-CCBD-7BD681B1CF0F}"/>
              </a:ext>
            </a:extLst>
          </p:cNvPr>
          <p:cNvSpPr/>
          <p:nvPr/>
        </p:nvSpPr>
        <p:spPr>
          <a:xfrm>
            <a:off x="8937861" y="1721421"/>
            <a:ext cx="2726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C. Autorización </a:t>
            </a:r>
            <a:r>
              <a:rPr lang="es-MX" sz="1400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para la oferta del programa mediante el acto administrativo que corresponda</a:t>
            </a:r>
            <a:endParaRPr lang="es-CO" sz="1400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866C4B92-78C2-A6AA-3E4B-A88AAA99C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1667" y="3084426"/>
            <a:ext cx="3800959" cy="335378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51A74346-144C-57FC-697C-61024C6A717D}"/>
              </a:ext>
            </a:extLst>
          </p:cNvPr>
          <p:cNvSpPr txBox="1"/>
          <p:nvPr/>
        </p:nvSpPr>
        <p:spPr>
          <a:xfrm>
            <a:off x="3215294" y="3804037"/>
            <a:ext cx="1510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Condiciones habilitantes</a:t>
            </a:r>
            <a:endParaRPr lang="es-CO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1D65786-D0B6-1AAC-0CB8-0019BCEF89B0}"/>
              </a:ext>
            </a:extLst>
          </p:cNvPr>
          <p:cNvSpPr txBox="1"/>
          <p:nvPr/>
        </p:nvSpPr>
        <p:spPr>
          <a:xfrm>
            <a:off x="1436101" y="4761319"/>
            <a:ext cx="15629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Work Sans Light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Subsistema de formación para el trabajo</a:t>
            </a:r>
            <a:endParaRPr lang="es-CO" dirty="0">
              <a:latin typeface="Work Sans Light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757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C1D880-FC17-3789-2435-5FF7492EA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236" y="110481"/>
            <a:ext cx="10515600" cy="1325563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Work Sans Medium" pitchFamily="2" charset="0"/>
              </a:rPr>
              <a:t>Acciones realizadas</a:t>
            </a:r>
            <a:endParaRPr lang="es-CO" dirty="0">
              <a:solidFill>
                <a:schemeClr val="bg1"/>
              </a:solidFill>
              <a:latin typeface="Work Sans Medium" pitchFamily="2" charset="0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340E3AC2-126C-FBDD-AECC-8A8ACE7048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46741"/>
              </p:ext>
            </p:extLst>
          </p:nvPr>
        </p:nvGraphicFramePr>
        <p:xfrm>
          <a:off x="645715" y="1436044"/>
          <a:ext cx="11012885" cy="5192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4888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56F82C-B5CA-6B18-2BAE-202942E22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23" y="123424"/>
            <a:ext cx="10515600" cy="1325563"/>
          </a:xfrm>
        </p:spPr>
        <p:txBody>
          <a:bodyPr>
            <a:normAutofit/>
          </a:bodyPr>
          <a:lstStyle/>
          <a:p>
            <a:r>
              <a:rPr lang="es-MX" sz="3200" b="1" dirty="0">
                <a:solidFill>
                  <a:schemeClr val="bg1"/>
                </a:solidFill>
                <a:latin typeface="Work Sans Medium" pitchFamily="2" charset="0"/>
                <a:ea typeface="Josefin Sans" pitchFamily="2" charset="0"/>
              </a:rPr>
              <a:t>¿Qué tenemos hoy?</a:t>
            </a:r>
            <a:endParaRPr lang="es-CO" sz="3200" dirty="0">
              <a:solidFill>
                <a:schemeClr val="bg1"/>
              </a:solidFill>
              <a:latin typeface="Work Sans Medium" pitchFamily="2" charset="0"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78C1AF2-645A-CCE4-BD0E-A252F48DA0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5432161"/>
              </p:ext>
            </p:extLst>
          </p:nvPr>
        </p:nvGraphicFramePr>
        <p:xfrm>
          <a:off x="214616" y="1567264"/>
          <a:ext cx="10515600" cy="516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7175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BB22C5-C95F-EE09-8D8C-02743B9B5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737"/>
            <a:ext cx="10515600" cy="1325563"/>
          </a:xfrm>
        </p:spPr>
        <p:txBody>
          <a:bodyPr>
            <a:normAutofit/>
          </a:bodyPr>
          <a:lstStyle/>
          <a:p>
            <a:r>
              <a:rPr lang="es-MX" sz="3200" dirty="0">
                <a:solidFill>
                  <a:schemeClr val="bg1"/>
                </a:solidFill>
                <a:latin typeface="Work Sans Medium" pitchFamily="2" charset="0"/>
              </a:rPr>
              <a:t>Acciones pendientes</a:t>
            </a:r>
            <a:endParaRPr lang="es-CO" sz="3200" dirty="0">
              <a:solidFill>
                <a:schemeClr val="bg1"/>
              </a:solidFill>
              <a:latin typeface="Work Sans Medium" pitchFamily="2" charset="0"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58DA029-F8BB-C5CA-22FF-6F368097A5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9626422"/>
              </p:ext>
            </p:extLst>
          </p:nvPr>
        </p:nvGraphicFramePr>
        <p:xfrm>
          <a:off x="482064" y="1588167"/>
          <a:ext cx="11366635" cy="5091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3252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4EBAC2CC-115E-404D-AA78-91DDE2D2465E}"/>
              </a:ext>
            </a:extLst>
          </p:cNvPr>
          <p:cNvSpPr txBox="1"/>
          <p:nvPr/>
        </p:nvSpPr>
        <p:spPr>
          <a:xfrm>
            <a:off x="473611" y="156032"/>
            <a:ext cx="6536486" cy="578183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>
            <a:defPPr>
              <a:defRPr lang="es-CO"/>
            </a:defPPr>
            <a:lvl1pPr defTabSz="609585">
              <a:defRPr sz="2400" b="0">
                <a:latin typeface="Josefin Sans" panose="000005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s-ES" sz="3200" dirty="0">
                <a:latin typeface="Work Sans Medium" pitchFamily="2" charset="0"/>
              </a:rPr>
              <a:t>Retos 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C64385B9-1E14-4A2A-ADE2-EABA8557CB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2792324"/>
              </p:ext>
            </p:extLst>
          </p:nvPr>
        </p:nvGraphicFramePr>
        <p:xfrm>
          <a:off x="780640" y="794789"/>
          <a:ext cx="10441542" cy="5695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3956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9EB7F63-5E63-0C2B-F554-6B56A5083E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5007753"/>
              </p:ext>
            </p:extLst>
          </p:nvPr>
        </p:nvGraphicFramePr>
        <p:xfrm>
          <a:off x="1040597" y="1511165"/>
          <a:ext cx="10249837" cy="4196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7277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A01EB75E-8874-42DD-11A3-2D5CA1D23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2203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 SE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314D"/>
      </a:accent1>
      <a:accent2>
        <a:srgbClr val="CB7766"/>
      </a:accent2>
      <a:accent3>
        <a:srgbClr val="39A900"/>
      </a:accent3>
      <a:accent4>
        <a:srgbClr val="FFCE40"/>
      </a:accent4>
      <a:accent5>
        <a:srgbClr val="82DEF0"/>
      </a:accent5>
      <a:accent6>
        <a:srgbClr val="385B5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5DC5F296AFA042A40130B62CFA4CB9" ma:contentTypeVersion="13" ma:contentTypeDescription="Create a new document." ma:contentTypeScope="" ma:versionID="16b74390fdd867827ff250f42d72141d">
  <xsd:schema xmlns:xsd="http://www.w3.org/2001/XMLSchema" xmlns:xs="http://www.w3.org/2001/XMLSchema" xmlns:p="http://schemas.microsoft.com/office/2006/metadata/properties" xmlns:ns3="2a73277c-0bf7-42af-a320-59b82976dfff" xmlns:ns4="2d1c24c2-9d23-4078-ab78-09767a80ce66" targetNamespace="http://schemas.microsoft.com/office/2006/metadata/properties" ma:root="true" ma:fieldsID="7121b111b634ac26fc312a80e6828993" ns3:_="" ns4:_="">
    <xsd:import namespace="2a73277c-0bf7-42af-a320-59b82976dfff"/>
    <xsd:import namespace="2d1c24c2-9d23-4078-ab78-09767a80ce6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73277c-0bf7-42af-a320-59b82976dff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1c24c2-9d23-4078-ab78-09767a80ce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14CE25-288F-4000-B979-A49FF0C31594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8678E7B-85C5-4283-8355-55264D173E16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2a73277c-0bf7-42af-a320-59b82976dfff"/>
    <ds:schemaRef ds:uri="2d1c24c2-9d23-4078-ab78-09767a80ce66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DEBF1B-6222-4B34-9F16-B83F6B98A7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5231</TotalTime>
  <Words>1680</Words>
  <Application>Microsoft Office PowerPoint</Application>
  <PresentationFormat>Panorámica</PresentationFormat>
  <Paragraphs>196</Paragraphs>
  <Slides>17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30" baseType="lpstr">
      <vt:lpstr>Arial</vt:lpstr>
      <vt:lpstr>Arial </vt:lpstr>
      <vt:lpstr>Arial Black</vt:lpstr>
      <vt:lpstr>Calibri</vt:lpstr>
      <vt:lpstr>Calibri Light</vt:lpstr>
      <vt:lpstr>Courier New</vt:lpstr>
      <vt:lpstr>Josefin Sans</vt:lpstr>
      <vt:lpstr>Wingdings</vt:lpstr>
      <vt:lpstr>Work Sans</vt:lpstr>
      <vt:lpstr>Work Sans</vt:lpstr>
      <vt:lpstr>Work Sans Light</vt:lpstr>
      <vt:lpstr>Work Sans Medium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Acciones realizadas</vt:lpstr>
      <vt:lpstr>¿Qué tenemos hoy?</vt:lpstr>
      <vt:lpstr>Acciones pendientes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Enrique Pedraza Sanchez</dc:creator>
  <cp:lastModifiedBy>ximena leon rosas</cp:lastModifiedBy>
  <cp:revision>40</cp:revision>
  <dcterms:created xsi:type="dcterms:W3CDTF">2020-10-01T23:51:28Z</dcterms:created>
  <dcterms:modified xsi:type="dcterms:W3CDTF">2023-03-09T22:45:55Z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299739c-ad3d-4908-806e-4d91151a6e13_Enabled">
    <vt:lpwstr>true</vt:lpwstr>
  </property>
  <property fmtid="{D5CDD505-2E9C-101B-9397-08002B2CF9AE}" pid="3" name="MSIP_Label_1299739c-ad3d-4908-806e-4d91151a6e13_Method">
    <vt:lpwstr>Standard</vt:lpwstr>
  </property>
  <property fmtid="{D5CDD505-2E9C-101B-9397-08002B2CF9AE}" pid="4" name="MSIP_Label_1299739c-ad3d-4908-806e-4d91151a6e13_Name">
    <vt:lpwstr>All Employees (Unrestricted)</vt:lpwstr>
  </property>
  <property fmtid="{D5CDD505-2E9C-101B-9397-08002B2CF9AE}" pid="5" name="MSIP_Label_1299739c-ad3d-4908-806e-4d91151a6e13_SiteId">
    <vt:lpwstr>cbc2c381-2f2e-4d93-91d1-506c9316ace7</vt:lpwstr>
  </property>
  <property fmtid="{D5CDD505-2E9C-101B-9397-08002B2CF9AE}" pid="6" name="MSIP_Label_1299739c-ad3d-4908-806e-4d91151a6e13_ContentBits">
    <vt:lpwstr>0</vt:lpwstr>
  </property>
  <property fmtid="{D5CDD505-2E9C-101B-9397-08002B2CF9AE}" pid="7" name="MSIP_Label_1299739c-ad3d-4908-806e-4d91151a6e13_SetDate">
    <vt:lpwstr>2022-08-12T19:17:55Z</vt:lpwstr>
  </property>
  <property fmtid="{D5CDD505-2E9C-101B-9397-08002B2CF9AE}" pid="8" name="MSIP_Label_1299739c-ad3d-4908-806e-4d91151a6e13_ActionId">
    <vt:lpwstr>8c6bc714-34a9-4b82-914e-50b1377a2da4</vt:lpwstr>
  </property>
  <property fmtid="{D5CDD505-2E9C-101B-9397-08002B2CF9AE}" pid="9" name="ContentTypeId">
    <vt:lpwstr>0x010100CE5DC5F296AFA042A40130B62CFA4CB9</vt:lpwstr>
  </property>
</Properties>
</file>