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6" r:id="rId5"/>
    <p:sldId id="3912" r:id="rId6"/>
    <p:sldId id="391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andra Jeanette Pinto Linares" initials="AJPL" lastIdx="3" clrIdx="0">
    <p:extLst>
      <p:ext uri="{19B8F6BF-5375-455C-9EA6-DF929625EA0E}">
        <p15:presenceInfo xmlns:p15="http://schemas.microsoft.com/office/powerpoint/2012/main" userId="S::ajpintol@sena.edu.co::08330dc6-7c3f-42e0-8aac-f78d2840f9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F82"/>
    <a:srgbClr val="336699"/>
    <a:srgbClr val="004A48"/>
    <a:srgbClr val="006666"/>
    <a:srgbClr val="008080"/>
    <a:srgbClr val="009999"/>
    <a:srgbClr val="68B930"/>
    <a:srgbClr val="4F2B68"/>
    <a:srgbClr val="9DDBEF"/>
    <a:srgbClr val="EC6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0D0183-D41A-4A75-833B-2FE4ED47504B}" v="3" dt="2023-01-30T14:41:12.7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go Hernando Bedoya Ortiz" userId="c7815a65-5460-4640-a5cc-42652c3d669a" providerId="ADAL" clId="{5499531E-DAE7-48CD-A06D-C9232F680D58}"/>
    <pc:docChg chg="modSld">
      <pc:chgData name="Dago Hernando Bedoya Ortiz" userId="c7815a65-5460-4640-a5cc-42652c3d669a" providerId="ADAL" clId="{5499531E-DAE7-48CD-A06D-C9232F680D58}" dt="2023-01-31T13:10:33.847" v="127" actId="20577"/>
      <pc:docMkLst>
        <pc:docMk/>
      </pc:docMkLst>
      <pc:sldChg chg="modSp mod">
        <pc:chgData name="Dago Hernando Bedoya Ortiz" userId="c7815a65-5460-4640-a5cc-42652c3d669a" providerId="ADAL" clId="{5499531E-DAE7-48CD-A06D-C9232F680D58}" dt="2023-01-31T13:10:33.847" v="127" actId="20577"/>
        <pc:sldMkLst>
          <pc:docMk/>
          <pc:sldMk cId="4209263925" sldId="3912"/>
        </pc:sldMkLst>
        <pc:spChg chg="mod">
          <ac:chgData name="Dago Hernando Bedoya Ortiz" userId="c7815a65-5460-4640-a5cc-42652c3d669a" providerId="ADAL" clId="{5499531E-DAE7-48CD-A06D-C9232F680D58}" dt="2023-01-31T13:10:33.847" v="127" actId="20577"/>
          <ac:spMkLst>
            <pc:docMk/>
            <pc:sldMk cId="4209263925" sldId="3912"/>
            <ac:spMk id="3" creationId="{B90DC41D-F34C-EFB9-730C-DED4539993C8}"/>
          </ac:spMkLst>
        </pc:spChg>
        <pc:spChg chg="mod">
          <ac:chgData name="Dago Hernando Bedoya Ortiz" userId="c7815a65-5460-4640-a5cc-42652c3d669a" providerId="ADAL" clId="{5499531E-DAE7-48CD-A06D-C9232F680D58}" dt="2023-01-31T13:10:03.558" v="107" actId="20577"/>
          <ac:spMkLst>
            <pc:docMk/>
            <pc:sldMk cId="4209263925" sldId="3912"/>
            <ac:spMk id="4" creationId="{F5152414-3F35-5576-AB7D-8D73084663E3}"/>
          </ac:spMkLst>
        </pc:spChg>
      </pc:sldChg>
    </pc:docChg>
  </pc:docChgLst>
  <pc:docChgLst>
    <pc:chgData name="Dago Hernando Bedoya Ortiz" userId="c7815a65-5460-4640-a5cc-42652c3d669a" providerId="ADAL" clId="{200D0183-D41A-4A75-833B-2FE4ED47504B}"/>
    <pc:docChg chg="undo custSel addSld delSld modSld">
      <pc:chgData name="Dago Hernando Bedoya Ortiz" userId="c7815a65-5460-4640-a5cc-42652c3d669a" providerId="ADAL" clId="{200D0183-D41A-4A75-833B-2FE4ED47504B}" dt="2023-01-30T14:41:18.630" v="270" actId="14100"/>
      <pc:docMkLst>
        <pc:docMk/>
      </pc:docMkLst>
      <pc:sldChg chg="modSp add del mod">
        <pc:chgData name="Dago Hernando Bedoya Ortiz" userId="c7815a65-5460-4640-a5cc-42652c3d669a" providerId="ADAL" clId="{200D0183-D41A-4A75-833B-2FE4ED47504B}" dt="2023-01-30T13:56:06.691" v="160" actId="47"/>
        <pc:sldMkLst>
          <pc:docMk/>
          <pc:sldMk cId="356742097" sldId="3910"/>
        </pc:sldMkLst>
        <pc:spChg chg="mod">
          <ac:chgData name="Dago Hernando Bedoya Ortiz" userId="c7815a65-5460-4640-a5cc-42652c3d669a" providerId="ADAL" clId="{200D0183-D41A-4A75-833B-2FE4ED47504B}" dt="2023-01-30T13:47:29.275" v="111" actId="20577"/>
          <ac:spMkLst>
            <pc:docMk/>
            <pc:sldMk cId="356742097" sldId="3910"/>
            <ac:spMk id="3" creationId="{B90DC41D-F34C-EFB9-730C-DED4539993C8}"/>
          </ac:spMkLst>
        </pc:spChg>
        <pc:spChg chg="mod">
          <ac:chgData name="Dago Hernando Bedoya Ortiz" userId="c7815a65-5460-4640-a5cc-42652c3d669a" providerId="ADAL" clId="{200D0183-D41A-4A75-833B-2FE4ED47504B}" dt="2023-01-30T13:49:36.170" v="114"/>
          <ac:spMkLst>
            <pc:docMk/>
            <pc:sldMk cId="356742097" sldId="3910"/>
            <ac:spMk id="4" creationId="{F5152414-3F35-5576-AB7D-8D73084663E3}"/>
          </ac:spMkLst>
        </pc:spChg>
      </pc:sldChg>
      <pc:sldChg chg="addSp delSp modSp mod">
        <pc:chgData name="Dago Hernando Bedoya Ortiz" userId="c7815a65-5460-4640-a5cc-42652c3d669a" providerId="ADAL" clId="{200D0183-D41A-4A75-833B-2FE4ED47504B}" dt="2023-01-30T14:41:18.630" v="270" actId="14100"/>
        <pc:sldMkLst>
          <pc:docMk/>
          <pc:sldMk cId="1176795397" sldId="3911"/>
        </pc:sldMkLst>
        <pc:picChg chg="add del mod">
          <ac:chgData name="Dago Hernando Bedoya Ortiz" userId="c7815a65-5460-4640-a5cc-42652c3d669a" providerId="ADAL" clId="{200D0183-D41A-4A75-833B-2FE4ED47504B}" dt="2023-01-30T14:41:04.544" v="265" actId="478"/>
          <ac:picMkLst>
            <pc:docMk/>
            <pc:sldMk cId="1176795397" sldId="3911"/>
            <ac:picMk id="3" creationId="{59AA5337-D0DB-9AA5-00A3-8B941F4E1C3E}"/>
          </ac:picMkLst>
        </pc:picChg>
        <pc:picChg chg="add mod">
          <ac:chgData name="Dago Hernando Bedoya Ortiz" userId="c7815a65-5460-4640-a5cc-42652c3d669a" providerId="ADAL" clId="{200D0183-D41A-4A75-833B-2FE4ED47504B}" dt="2023-01-30T14:41:18.630" v="270" actId="14100"/>
          <ac:picMkLst>
            <pc:docMk/>
            <pc:sldMk cId="1176795397" sldId="3911"/>
            <ac:picMk id="5" creationId="{ADCB4FFD-A745-66B7-5690-06F4E4EC8795}"/>
          </ac:picMkLst>
        </pc:picChg>
        <pc:picChg chg="del">
          <ac:chgData name="Dago Hernando Bedoya Ortiz" userId="c7815a65-5460-4640-a5cc-42652c3d669a" providerId="ADAL" clId="{200D0183-D41A-4A75-833B-2FE4ED47504B}" dt="2023-01-30T14:16:08.098" v="262" actId="478"/>
          <ac:picMkLst>
            <pc:docMk/>
            <pc:sldMk cId="1176795397" sldId="3911"/>
            <ac:picMk id="7" creationId="{7B17E148-1F7E-8820-637C-F85940054842}"/>
          </ac:picMkLst>
        </pc:picChg>
      </pc:sldChg>
      <pc:sldChg chg="modSp add mod">
        <pc:chgData name="Dago Hernando Bedoya Ortiz" userId="c7815a65-5460-4640-a5cc-42652c3d669a" providerId="ADAL" clId="{200D0183-D41A-4A75-833B-2FE4ED47504B}" dt="2023-01-30T14:02:11.402" v="261" actId="20577"/>
        <pc:sldMkLst>
          <pc:docMk/>
          <pc:sldMk cId="4209263925" sldId="3912"/>
        </pc:sldMkLst>
        <pc:spChg chg="mod">
          <ac:chgData name="Dago Hernando Bedoya Ortiz" userId="c7815a65-5460-4640-a5cc-42652c3d669a" providerId="ADAL" clId="{200D0183-D41A-4A75-833B-2FE4ED47504B}" dt="2023-01-30T13:56:02.387" v="159" actId="20577"/>
          <ac:spMkLst>
            <pc:docMk/>
            <pc:sldMk cId="4209263925" sldId="3912"/>
            <ac:spMk id="3" creationId="{B90DC41D-F34C-EFB9-730C-DED4539993C8}"/>
          </ac:spMkLst>
        </pc:spChg>
        <pc:spChg chg="mod">
          <ac:chgData name="Dago Hernando Bedoya Ortiz" userId="c7815a65-5460-4640-a5cc-42652c3d669a" providerId="ADAL" clId="{200D0183-D41A-4A75-833B-2FE4ED47504B}" dt="2023-01-30T14:02:11.402" v="261" actId="20577"/>
          <ac:spMkLst>
            <pc:docMk/>
            <pc:sldMk cId="4209263925" sldId="3912"/>
            <ac:spMk id="4" creationId="{F5152414-3F35-5576-AB7D-8D73084663E3}"/>
          </ac:spMkLst>
        </pc:spChg>
      </pc:sldChg>
    </pc:docChg>
  </pc:docChgLst>
  <pc:docChgLst>
    <pc:chgData name="Ximena León" userId="S::metodologo.actualizar4@cualificaciones.co::344874b5-e5fe-44b9-91dc-41efdd2814de" providerId="AD" clId="Web-{99AA468F-9E22-4761-39B1-65CF96DA2C62}"/>
    <pc:docChg chg="modSld">
      <pc:chgData name="Ximena León" userId="S::metodologo.actualizar4@cualificaciones.co::344874b5-e5fe-44b9-91dc-41efdd2814de" providerId="AD" clId="Web-{99AA468F-9E22-4761-39B1-65CF96DA2C62}" dt="2023-01-27T00:19:54.693" v="51" actId="14100"/>
      <pc:docMkLst>
        <pc:docMk/>
      </pc:docMkLst>
      <pc:sldChg chg="addSp modSp">
        <pc:chgData name="Ximena León" userId="S::metodologo.actualizar4@cualificaciones.co::344874b5-e5fe-44b9-91dc-41efdd2814de" providerId="AD" clId="Web-{99AA468F-9E22-4761-39B1-65CF96DA2C62}" dt="2023-01-27T00:17:04.580" v="19" actId="1076"/>
        <pc:sldMkLst>
          <pc:docMk/>
          <pc:sldMk cId="1978624576" sldId="633"/>
        </pc:sldMkLst>
        <pc:spChg chg="add mod">
          <ac:chgData name="Ximena León" userId="S::metodologo.actualizar4@cualificaciones.co::344874b5-e5fe-44b9-91dc-41efdd2814de" providerId="AD" clId="Web-{99AA468F-9E22-4761-39B1-65CF96DA2C62}" dt="2023-01-27T00:16:58.501" v="18" actId="1076"/>
          <ac:spMkLst>
            <pc:docMk/>
            <pc:sldMk cId="1978624576" sldId="633"/>
            <ac:spMk id="8" creationId="{C0C67AD3-4529-C59C-9239-9CDAE061CAAC}"/>
          </ac:spMkLst>
        </pc:spChg>
        <pc:spChg chg="add mod">
          <ac:chgData name="Ximena León" userId="S::metodologo.actualizar4@cualificaciones.co::344874b5-e5fe-44b9-91dc-41efdd2814de" providerId="AD" clId="Web-{99AA468F-9E22-4761-39B1-65CF96DA2C62}" dt="2023-01-27T00:17:04.580" v="19" actId="1076"/>
          <ac:spMkLst>
            <pc:docMk/>
            <pc:sldMk cId="1978624576" sldId="633"/>
            <ac:spMk id="9" creationId="{A2D09787-7F28-5819-2353-4C5D18482C88}"/>
          </ac:spMkLst>
        </pc:spChg>
      </pc:sldChg>
      <pc:sldChg chg="addSp delSp modSp">
        <pc:chgData name="Ximena León" userId="S::metodologo.actualizar4@cualificaciones.co::344874b5-e5fe-44b9-91dc-41efdd2814de" providerId="AD" clId="Web-{99AA468F-9E22-4761-39B1-65CF96DA2C62}" dt="2023-01-27T00:19:54.693" v="51" actId="14100"/>
        <pc:sldMkLst>
          <pc:docMk/>
          <pc:sldMk cId="2061739424" sldId="3895"/>
        </pc:sldMkLst>
        <pc:spChg chg="mod">
          <ac:chgData name="Ximena León" userId="S::metodologo.actualizar4@cualificaciones.co::344874b5-e5fe-44b9-91dc-41efdd2814de" providerId="AD" clId="Web-{99AA468F-9E22-4761-39B1-65CF96DA2C62}" dt="2023-01-27T00:19:33.489" v="45" actId="1076"/>
          <ac:spMkLst>
            <pc:docMk/>
            <pc:sldMk cId="2061739424" sldId="3895"/>
            <ac:spMk id="15" creationId="{6C2B247C-BFB9-724E-228D-78A007ED7281}"/>
          </ac:spMkLst>
        </pc:spChg>
        <pc:picChg chg="add mod">
          <ac:chgData name="Ximena León" userId="S::metodologo.actualizar4@cualificaciones.co::344874b5-e5fe-44b9-91dc-41efdd2814de" providerId="AD" clId="Web-{99AA468F-9E22-4761-39B1-65CF96DA2C62}" dt="2023-01-27T00:19:43.880" v="47" actId="1076"/>
          <ac:picMkLst>
            <pc:docMk/>
            <pc:sldMk cId="2061739424" sldId="3895"/>
            <ac:picMk id="3" creationId="{9BD3129E-446F-2243-5A1E-DC6050872EA5}"/>
          </ac:picMkLst>
        </pc:picChg>
        <pc:picChg chg="del">
          <ac:chgData name="Ximena León" userId="S::metodologo.actualizar4@cualificaciones.co::344874b5-e5fe-44b9-91dc-41efdd2814de" providerId="AD" clId="Web-{99AA468F-9E22-4761-39B1-65CF96DA2C62}" dt="2023-01-27T00:18:54.613" v="33"/>
          <ac:picMkLst>
            <pc:docMk/>
            <pc:sldMk cId="2061739424" sldId="3895"/>
            <ac:picMk id="4" creationId="{D7C2053B-76F1-3D1F-2745-469BF064A0CF}"/>
          </ac:picMkLst>
        </pc:picChg>
        <pc:picChg chg="add mod">
          <ac:chgData name="Ximena León" userId="S::metodologo.actualizar4@cualificaciones.co::344874b5-e5fe-44b9-91dc-41efdd2814de" providerId="AD" clId="Web-{99AA468F-9E22-4761-39B1-65CF96DA2C62}" dt="2023-01-27T00:19:30.364" v="44" actId="14100"/>
          <ac:picMkLst>
            <pc:docMk/>
            <pc:sldMk cId="2061739424" sldId="3895"/>
            <ac:picMk id="5" creationId="{FD1A57B8-730C-F97C-1DD2-F2EDB7084C88}"/>
          </ac:picMkLst>
        </pc:picChg>
        <pc:picChg chg="add mod">
          <ac:chgData name="Ximena León" userId="S::metodologo.actualizar4@cualificaciones.co::344874b5-e5fe-44b9-91dc-41efdd2814de" providerId="AD" clId="Web-{99AA468F-9E22-4761-39B1-65CF96DA2C62}" dt="2023-01-27T00:19:54.693" v="51" actId="14100"/>
          <ac:picMkLst>
            <pc:docMk/>
            <pc:sldMk cId="2061739424" sldId="3895"/>
            <ac:picMk id="6" creationId="{E94A9228-1954-3920-0538-9C14D0E9251E}"/>
          </ac:picMkLst>
        </pc:picChg>
      </pc:sldChg>
      <pc:sldChg chg="modSp">
        <pc:chgData name="Ximena León" userId="S::metodologo.actualizar4@cualificaciones.co::344874b5-e5fe-44b9-91dc-41efdd2814de" providerId="AD" clId="Web-{99AA468F-9E22-4761-39B1-65CF96DA2C62}" dt="2023-01-27T00:17:38.190" v="26" actId="20577"/>
        <pc:sldMkLst>
          <pc:docMk/>
          <pc:sldMk cId="3823090476" sldId="3916"/>
        </pc:sldMkLst>
        <pc:spChg chg="mod">
          <ac:chgData name="Ximena León" userId="S::metodologo.actualizar4@cualificaciones.co::344874b5-e5fe-44b9-91dc-41efdd2814de" providerId="AD" clId="Web-{99AA468F-9E22-4761-39B1-65CF96DA2C62}" dt="2023-01-27T00:17:38.190" v="26" actId="20577"/>
          <ac:spMkLst>
            <pc:docMk/>
            <pc:sldMk cId="3823090476" sldId="3916"/>
            <ac:spMk id="18" creationId="{A4486C41-C9C4-5AF0-368C-322BD77585F9}"/>
          </ac:spMkLst>
        </pc:spChg>
      </pc:sldChg>
    </pc:docChg>
  </pc:docChgLst>
  <pc:docChgLst>
    <pc:chgData name="Ximena León" userId="S::metodologo.actualizar4@cualificaciones.co::344874b5-e5fe-44b9-91dc-41efdd2814de" providerId="AD" clId="Web-{BA25F988-2B18-47ED-BEBF-A02F8761871D}"/>
    <pc:docChg chg="modSld">
      <pc:chgData name="Ximena León" userId="S::metodologo.actualizar4@cualificaciones.co::344874b5-e5fe-44b9-91dc-41efdd2814de" providerId="AD" clId="Web-{BA25F988-2B18-47ED-BEBF-A02F8761871D}" dt="2023-01-26T23:57:47.573" v="4" actId="1076"/>
      <pc:docMkLst>
        <pc:docMk/>
      </pc:docMkLst>
      <pc:sldChg chg="addSp modSp">
        <pc:chgData name="Ximena León" userId="S::metodologo.actualizar4@cualificaciones.co::344874b5-e5fe-44b9-91dc-41efdd2814de" providerId="AD" clId="Web-{BA25F988-2B18-47ED-BEBF-A02F8761871D}" dt="2023-01-26T23:57:47.573" v="4" actId="1076"/>
        <pc:sldMkLst>
          <pc:docMk/>
          <pc:sldMk cId="3579462013" sldId="3910"/>
        </pc:sldMkLst>
        <pc:picChg chg="add mod">
          <ac:chgData name="Ximena León" userId="S::metodologo.actualizar4@cualificaciones.co::344874b5-e5fe-44b9-91dc-41efdd2814de" providerId="AD" clId="Web-{BA25F988-2B18-47ED-BEBF-A02F8761871D}" dt="2023-01-26T23:57:47.573" v="4" actId="1076"/>
          <ac:picMkLst>
            <pc:docMk/>
            <pc:sldMk cId="3579462013" sldId="3910"/>
            <ac:picMk id="4" creationId="{7C59050E-0EF5-BF3C-8024-FCFB1F8CD827}"/>
          </ac:picMkLst>
        </pc:picChg>
      </pc:sldChg>
    </pc:docChg>
  </pc:docChgLst>
  <pc:docChgLst>
    <pc:chgData name="Dago Hernando  Bedoya Ortiz" userId="42680dc4-7753-4cc4-be31-563ad24848b3" providerId="ADAL" clId="{5F38B001-85E7-462D-87C4-DC87D245A86A}"/>
    <pc:docChg chg="custSel addSld modSld">
      <pc:chgData name="Dago Hernando  Bedoya Ortiz" userId="42680dc4-7753-4cc4-be31-563ad24848b3" providerId="ADAL" clId="{5F38B001-85E7-462D-87C4-DC87D245A86A}" dt="2023-01-27T13:12:10.991" v="147" actId="20577"/>
      <pc:docMkLst>
        <pc:docMk/>
      </pc:docMkLst>
      <pc:sldChg chg="modSp mod">
        <pc:chgData name="Dago Hernando  Bedoya Ortiz" userId="42680dc4-7753-4cc4-be31-563ad24848b3" providerId="ADAL" clId="{5F38B001-85E7-462D-87C4-DC87D245A86A}" dt="2023-01-27T13:12:10.991" v="147" actId="20577"/>
        <pc:sldMkLst>
          <pc:docMk/>
          <pc:sldMk cId="356742097" sldId="3910"/>
        </pc:sldMkLst>
        <pc:spChg chg="mod">
          <ac:chgData name="Dago Hernando  Bedoya Ortiz" userId="42680dc4-7753-4cc4-be31-563ad24848b3" providerId="ADAL" clId="{5F38B001-85E7-462D-87C4-DC87D245A86A}" dt="2023-01-27T13:12:10.991" v="147" actId="20577"/>
          <ac:spMkLst>
            <pc:docMk/>
            <pc:sldMk cId="356742097" sldId="3910"/>
            <ac:spMk id="4" creationId="{F5152414-3F35-5576-AB7D-8D73084663E3}"/>
          </ac:spMkLst>
        </pc:spChg>
      </pc:sldChg>
      <pc:sldChg chg="addSp delSp modSp new mod">
        <pc:chgData name="Dago Hernando  Bedoya Ortiz" userId="42680dc4-7753-4cc4-be31-563ad24848b3" providerId="ADAL" clId="{5F38B001-85E7-462D-87C4-DC87D245A86A}" dt="2023-01-27T13:03:28.954" v="5" actId="27614"/>
        <pc:sldMkLst>
          <pc:docMk/>
          <pc:sldMk cId="1176795397" sldId="3911"/>
        </pc:sldMkLst>
        <pc:spChg chg="del">
          <ac:chgData name="Dago Hernando  Bedoya Ortiz" userId="42680dc4-7753-4cc4-be31-563ad24848b3" providerId="ADAL" clId="{5F38B001-85E7-462D-87C4-DC87D245A86A}" dt="2023-01-27T13:02:41.898" v="1" actId="478"/>
          <ac:spMkLst>
            <pc:docMk/>
            <pc:sldMk cId="1176795397" sldId="3911"/>
            <ac:spMk id="2" creationId="{08D89402-ED18-BBD9-361A-97AF0F932623}"/>
          </ac:spMkLst>
        </pc:spChg>
        <pc:spChg chg="del">
          <ac:chgData name="Dago Hernando  Bedoya Ortiz" userId="42680dc4-7753-4cc4-be31-563ad24848b3" providerId="ADAL" clId="{5F38B001-85E7-462D-87C4-DC87D245A86A}" dt="2023-01-27T13:02:41.898" v="1" actId="478"/>
          <ac:spMkLst>
            <pc:docMk/>
            <pc:sldMk cId="1176795397" sldId="3911"/>
            <ac:spMk id="3" creationId="{714BBA38-610F-B2E8-D4C9-A1FD1736C4C3}"/>
          </ac:spMkLst>
        </pc:spChg>
        <pc:spChg chg="del">
          <ac:chgData name="Dago Hernando  Bedoya Ortiz" userId="42680dc4-7753-4cc4-be31-563ad24848b3" providerId="ADAL" clId="{5F38B001-85E7-462D-87C4-DC87D245A86A}" dt="2023-01-27T13:02:41.898" v="1" actId="478"/>
          <ac:spMkLst>
            <pc:docMk/>
            <pc:sldMk cId="1176795397" sldId="3911"/>
            <ac:spMk id="4" creationId="{2AA3C86E-3F39-43B0-BCAC-52555A6910CB}"/>
          </ac:spMkLst>
        </pc:spChg>
        <pc:spChg chg="add del">
          <ac:chgData name="Dago Hernando  Bedoya Ortiz" userId="42680dc4-7753-4cc4-be31-563ad24848b3" providerId="ADAL" clId="{5F38B001-85E7-462D-87C4-DC87D245A86A}" dt="2023-01-27T13:02:46.366" v="3" actId="478"/>
          <ac:spMkLst>
            <pc:docMk/>
            <pc:sldMk cId="1176795397" sldId="3911"/>
            <ac:spMk id="5" creationId="{5DE30669-7F0A-0483-D241-A2409A42AD9D}"/>
          </ac:spMkLst>
        </pc:spChg>
        <pc:picChg chg="add mod">
          <ac:chgData name="Dago Hernando  Bedoya Ortiz" userId="42680dc4-7753-4cc4-be31-563ad24848b3" providerId="ADAL" clId="{5F38B001-85E7-462D-87C4-DC87D245A86A}" dt="2023-01-27T13:03:28.954" v="5" actId="27614"/>
          <ac:picMkLst>
            <pc:docMk/>
            <pc:sldMk cId="1176795397" sldId="3911"/>
            <ac:picMk id="7" creationId="{7B17E148-1F7E-8820-637C-F85940054842}"/>
          </ac:picMkLst>
        </pc:picChg>
      </pc:sldChg>
    </pc:docChg>
  </pc:docChgLst>
  <pc:docChgLst>
    <pc:chgData name="Dago Hernando Bedoya Ortiz" userId="c7815a65-5460-4640-a5cc-42652c3d669a" providerId="ADAL" clId="{C039058E-9F8B-49C3-83A7-48918288F2D0}"/>
    <pc:docChg chg="custSel delSld modSld">
      <pc:chgData name="Dago Hernando Bedoya Ortiz" userId="c7815a65-5460-4640-a5cc-42652c3d669a" providerId="ADAL" clId="{C039058E-9F8B-49C3-83A7-48918288F2D0}" dt="2023-01-27T00:33:40.488" v="31"/>
      <pc:docMkLst>
        <pc:docMk/>
      </pc:docMkLst>
      <pc:sldChg chg="modSp mod">
        <pc:chgData name="Dago Hernando Bedoya Ortiz" userId="c7815a65-5460-4640-a5cc-42652c3d669a" providerId="ADAL" clId="{C039058E-9F8B-49C3-83A7-48918288F2D0}" dt="2023-01-27T00:12:25.748" v="19" actId="1076"/>
        <pc:sldMkLst>
          <pc:docMk/>
          <pc:sldMk cId="2061739424" sldId="3895"/>
        </pc:sldMkLst>
        <pc:picChg chg="mod">
          <ac:chgData name="Dago Hernando Bedoya Ortiz" userId="c7815a65-5460-4640-a5cc-42652c3d669a" providerId="ADAL" clId="{C039058E-9F8B-49C3-83A7-48918288F2D0}" dt="2023-01-27T00:12:25.748" v="19" actId="1076"/>
          <ac:picMkLst>
            <pc:docMk/>
            <pc:sldMk cId="2061739424" sldId="3895"/>
            <ac:picMk id="4" creationId="{D7C2053B-76F1-3D1F-2745-469BF064A0CF}"/>
          </ac:picMkLst>
        </pc:picChg>
      </pc:sldChg>
      <pc:sldChg chg="addSp modSp mod">
        <pc:chgData name="Dago Hernando Bedoya Ortiz" userId="c7815a65-5460-4640-a5cc-42652c3d669a" providerId="ADAL" clId="{C039058E-9F8B-49C3-83A7-48918288F2D0}" dt="2023-01-27T00:30:24.252" v="29"/>
        <pc:sldMkLst>
          <pc:docMk/>
          <pc:sldMk cId="1636959566" sldId="3897"/>
        </pc:sldMkLst>
        <pc:spChg chg="add mod">
          <ac:chgData name="Dago Hernando Bedoya Ortiz" userId="c7815a65-5460-4640-a5cc-42652c3d669a" providerId="ADAL" clId="{C039058E-9F8B-49C3-83A7-48918288F2D0}" dt="2023-01-27T00:30:24.252" v="29"/>
          <ac:spMkLst>
            <pc:docMk/>
            <pc:sldMk cId="1636959566" sldId="3897"/>
            <ac:spMk id="4" creationId="{DE4B37CD-163D-CD12-5A15-79F99FB93699}"/>
          </ac:spMkLst>
        </pc:spChg>
      </pc:sldChg>
      <pc:sldChg chg="del">
        <pc:chgData name="Dago Hernando Bedoya Ortiz" userId="c7815a65-5460-4640-a5cc-42652c3d669a" providerId="ADAL" clId="{C039058E-9F8B-49C3-83A7-48918288F2D0}" dt="2023-01-27T00:02:02.853" v="0" actId="47"/>
        <pc:sldMkLst>
          <pc:docMk/>
          <pc:sldMk cId="3984489645" sldId="3904"/>
        </pc:sldMkLst>
      </pc:sldChg>
      <pc:sldChg chg="mod modShow">
        <pc:chgData name="Dago Hernando Bedoya Ortiz" userId="c7815a65-5460-4640-a5cc-42652c3d669a" providerId="ADAL" clId="{C039058E-9F8B-49C3-83A7-48918288F2D0}" dt="2023-01-27T00:02:41.366" v="1" actId="729"/>
        <pc:sldMkLst>
          <pc:docMk/>
          <pc:sldMk cId="3206917653" sldId="3905"/>
        </pc:sldMkLst>
      </pc:sldChg>
      <pc:sldChg chg="del">
        <pc:chgData name="Dago Hernando Bedoya Ortiz" userId="c7815a65-5460-4640-a5cc-42652c3d669a" providerId="ADAL" clId="{C039058E-9F8B-49C3-83A7-48918288F2D0}" dt="2023-01-27T00:03:06.980" v="2" actId="47"/>
        <pc:sldMkLst>
          <pc:docMk/>
          <pc:sldMk cId="1691675355" sldId="3906"/>
        </pc:sldMkLst>
      </pc:sldChg>
      <pc:sldChg chg="modSp">
        <pc:chgData name="Dago Hernando Bedoya Ortiz" userId="c7815a65-5460-4640-a5cc-42652c3d669a" providerId="ADAL" clId="{C039058E-9F8B-49C3-83A7-48918288F2D0}" dt="2023-01-27T00:33:40.488" v="31"/>
        <pc:sldMkLst>
          <pc:docMk/>
          <pc:sldMk cId="294267601" sldId="3907"/>
        </pc:sldMkLst>
        <pc:graphicFrameChg chg="mod">
          <ac:chgData name="Dago Hernando Bedoya Ortiz" userId="c7815a65-5460-4640-a5cc-42652c3d669a" providerId="ADAL" clId="{C039058E-9F8B-49C3-83A7-48918288F2D0}" dt="2023-01-27T00:33:40.488" v="31"/>
          <ac:graphicFrameMkLst>
            <pc:docMk/>
            <pc:sldMk cId="294267601" sldId="3907"/>
            <ac:graphicFrameMk id="2" creationId="{5B41BA03-867C-2AEE-DD33-608C9ABC3826}"/>
          </ac:graphicFrameMkLst>
        </pc:graphicFrameChg>
      </pc:sldChg>
      <pc:sldChg chg="modSp mod">
        <pc:chgData name="Dago Hernando Bedoya Ortiz" userId="c7815a65-5460-4640-a5cc-42652c3d669a" providerId="ADAL" clId="{C039058E-9F8B-49C3-83A7-48918288F2D0}" dt="2023-01-27T00:10:55.145" v="18" actId="313"/>
        <pc:sldMkLst>
          <pc:docMk/>
          <pc:sldMk cId="3823090476" sldId="3916"/>
        </pc:sldMkLst>
        <pc:spChg chg="mod">
          <ac:chgData name="Dago Hernando Bedoya Ortiz" userId="c7815a65-5460-4640-a5cc-42652c3d669a" providerId="ADAL" clId="{C039058E-9F8B-49C3-83A7-48918288F2D0}" dt="2023-01-27T00:10:55.145" v="18" actId="313"/>
          <ac:spMkLst>
            <pc:docMk/>
            <pc:sldMk cId="3823090476" sldId="3916"/>
            <ac:spMk id="18" creationId="{A4486C41-C9C4-5AF0-368C-322BD77585F9}"/>
          </ac:spMkLst>
        </pc:spChg>
      </pc:sldChg>
    </pc:docChg>
  </pc:docChgLst>
  <pc:docChgLst>
    <pc:chgData name="Dago Hernando Bedoya Ortiz" userId="c7815a65-5460-4640-a5cc-42652c3d669a" providerId="ADAL" clId="{3AAA53CB-E385-498E-BC71-476B0B069501}"/>
    <pc:docChg chg="custSel addSld delSld modSld">
      <pc:chgData name="Dago Hernando Bedoya Ortiz" userId="c7815a65-5460-4640-a5cc-42652c3d669a" providerId="ADAL" clId="{3AAA53CB-E385-498E-BC71-476B0B069501}" dt="2023-01-27T00:55:38.383" v="357" actId="20577"/>
      <pc:docMkLst>
        <pc:docMk/>
      </pc:docMkLst>
      <pc:sldChg chg="modSp mod">
        <pc:chgData name="Dago Hernando Bedoya Ortiz" userId="c7815a65-5460-4640-a5cc-42652c3d669a" providerId="ADAL" clId="{3AAA53CB-E385-498E-BC71-476B0B069501}" dt="2023-01-27T00:45:14.010" v="0"/>
        <pc:sldMkLst>
          <pc:docMk/>
          <pc:sldMk cId="1616316830" sldId="256"/>
        </pc:sldMkLst>
        <pc:spChg chg="mod">
          <ac:chgData name="Dago Hernando Bedoya Ortiz" userId="c7815a65-5460-4640-a5cc-42652c3d669a" providerId="ADAL" clId="{3AAA53CB-E385-498E-BC71-476B0B069501}" dt="2023-01-27T00:45:14.010" v="0"/>
          <ac:spMkLst>
            <pc:docMk/>
            <pc:sldMk cId="1616316830" sldId="256"/>
            <ac:spMk id="3" creationId="{00000000-0000-0000-0000-000000000000}"/>
          </ac:spMkLst>
        </pc:spChg>
      </pc:sldChg>
      <pc:sldChg chg="del">
        <pc:chgData name="Dago Hernando Bedoya Ortiz" userId="c7815a65-5460-4640-a5cc-42652c3d669a" providerId="ADAL" clId="{3AAA53CB-E385-498E-BC71-476B0B069501}" dt="2023-01-27T00:54:42.082" v="335" actId="47"/>
        <pc:sldMkLst>
          <pc:docMk/>
          <pc:sldMk cId="1947908853" sldId="260"/>
        </pc:sldMkLst>
      </pc:sldChg>
      <pc:sldChg chg="del">
        <pc:chgData name="Dago Hernando Bedoya Ortiz" userId="c7815a65-5460-4640-a5cc-42652c3d669a" providerId="ADAL" clId="{3AAA53CB-E385-498E-BC71-476B0B069501}" dt="2023-01-27T00:45:22.970" v="7" actId="47"/>
        <pc:sldMkLst>
          <pc:docMk/>
          <pc:sldMk cId="1242499675" sldId="261"/>
        </pc:sldMkLst>
      </pc:sldChg>
      <pc:sldChg chg="del">
        <pc:chgData name="Dago Hernando Bedoya Ortiz" userId="c7815a65-5460-4640-a5cc-42652c3d669a" providerId="ADAL" clId="{3AAA53CB-E385-498E-BC71-476B0B069501}" dt="2023-01-27T00:45:21.709" v="1" actId="47"/>
        <pc:sldMkLst>
          <pc:docMk/>
          <pc:sldMk cId="1978624576" sldId="633"/>
        </pc:sldMkLst>
      </pc:sldChg>
      <pc:sldChg chg="del">
        <pc:chgData name="Dago Hernando Bedoya Ortiz" userId="c7815a65-5460-4640-a5cc-42652c3d669a" providerId="ADAL" clId="{3AAA53CB-E385-498E-BC71-476B0B069501}" dt="2023-01-27T00:45:22.151" v="4" actId="47"/>
        <pc:sldMkLst>
          <pc:docMk/>
          <pc:sldMk cId="2061739424" sldId="3895"/>
        </pc:sldMkLst>
      </pc:sldChg>
      <pc:sldChg chg="del">
        <pc:chgData name="Dago Hernando Bedoya Ortiz" userId="c7815a65-5460-4640-a5cc-42652c3d669a" providerId="ADAL" clId="{3AAA53CB-E385-498E-BC71-476B0B069501}" dt="2023-01-27T00:45:22.340" v="5" actId="47"/>
        <pc:sldMkLst>
          <pc:docMk/>
          <pc:sldMk cId="1636959566" sldId="3897"/>
        </pc:sldMkLst>
      </pc:sldChg>
      <pc:sldChg chg="del">
        <pc:chgData name="Dago Hernando Bedoya Ortiz" userId="c7815a65-5460-4640-a5cc-42652c3d669a" providerId="ADAL" clId="{3AAA53CB-E385-498E-BC71-476B0B069501}" dt="2023-01-27T00:45:22.639" v="6" actId="47"/>
        <pc:sldMkLst>
          <pc:docMk/>
          <pc:sldMk cId="3421045896" sldId="3898"/>
        </pc:sldMkLst>
      </pc:sldChg>
      <pc:sldChg chg="del">
        <pc:chgData name="Dago Hernando Bedoya Ortiz" userId="c7815a65-5460-4640-a5cc-42652c3d669a" providerId="ADAL" clId="{3AAA53CB-E385-498E-BC71-476B0B069501}" dt="2023-01-27T00:45:26.459" v="14" actId="47"/>
        <pc:sldMkLst>
          <pc:docMk/>
          <pc:sldMk cId="2383884896" sldId="3899"/>
        </pc:sldMkLst>
      </pc:sldChg>
      <pc:sldChg chg="del">
        <pc:chgData name="Dago Hernando Bedoya Ortiz" userId="c7815a65-5460-4640-a5cc-42652c3d669a" providerId="ADAL" clId="{3AAA53CB-E385-498E-BC71-476B0B069501}" dt="2023-01-27T00:45:26.884" v="15" actId="47"/>
        <pc:sldMkLst>
          <pc:docMk/>
          <pc:sldMk cId="2790311394" sldId="3900"/>
        </pc:sldMkLst>
      </pc:sldChg>
      <pc:sldChg chg="del">
        <pc:chgData name="Dago Hernando Bedoya Ortiz" userId="c7815a65-5460-4640-a5cc-42652c3d669a" providerId="ADAL" clId="{3AAA53CB-E385-498E-BC71-476B0B069501}" dt="2023-01-27T00:45:27.420" v="16" actId="47"/>
        <pc:sldMkLst>
          <pc:docMk/>
          <pc:sldMk cId="1563679073" sldId="3901"/>
        </pc:sldMkLst>
      </pc:sldChg>
      <pc:sldChg chg="del">
        <pc:chgData name="Dago Hernando Bedoya Ortiz" userId="c7815a65-5460-4640-a5cc-42652c3d669a" providerId="ADAL" clId="{3AAA53CB-E385-498E-BC71-476B0B069501}" dt="2023-01-27T00:45:28.111" v="17" actId="47"/>
        <pc:sldMkLst>
          <pc:docMk/>
          <pc:sldMk cId="2668157517" sldId="3902"/>
        </pc:sldMkLst>
      </pc:sldChg>
      <pc:sldChg chg="del">
        <pc:chgData name="Dago Hernando Bedoya Ortiz" userId="c7815a65-5460-4640-a5cc-42652c3d669a" providerId="ADAL" clId="{3AAA53CB-E385-498E-BC71-476B0B069501}" dt="2023-01-27T00:45:28.992" v="18" actId="47"/>
        <pc:sldMkLst>
          <pc:docMk/>
          <pc:sldMk cId="3206917653" sldId="3905"/>
        </pc:sldMkLst>
      </pc:sldChg>
      <pc:sldChg chg="del">
        <pc:chgData name="Dago Hernando Bedoya Ortiz" userId="c7815a65-5460-4640-a5cc-42652c3d669a" providerId="ADAL" clId="{3AAA53CB-E385-498E-BC71-476B0B069501}" dt="2023-01-27T00:45:30.093" v="19" actId="47"/>
        <pc:sldMkLst>
          <pc:docMk/>
          <pc:sldMk cId="294267601" sldId="3907"/>
        </pc:sldMkLst>
      </pc:sldChg>
      <pc:sldChg chg="del">
        <pc:chgData name="Dago Hernando Bedoya Ortiz" userId="c7815a65-5460-4640-a5cc-42652c3d669a" providerId="ADAL" clId="{3AAA53CB-E385-498E-BC71-476B0B069501}" dt="2023-01-27T00:45:24.310" v="9" actId="47"/>
        <pc:sldMkLst>
          <pc:docMk/>
          <pc:sldMk cId="157989521" sldId="3908"/>
        </pc:sldMkLst>
      </pc:sldChg>
      <pc:sldChg chg="del">
        <pc:chgData name="Dago Hernando Bedoya Ortiz" userId="c7815a65-5460-4640-a5cc-42652c3d669a" providerId="ADAL" clId="{3AAA53CB-E385-498E-BC71-476B0B069501}" dt="2023-01-27T00:54:39.784" v="334" actId="47"/>
        <pc:sldMkLst>
          <pc:docMk/>
          <pc:sldMk cId="2586564395" sldId="3909"/>
        </pc:sldMkLst>
      </pc:sldChg>
      <pc:sldChg chg="addSp modSp add mod">
        <pc:chgData name="Dago Hernando Bedoya Ortiz" userId="c7815a65-5460-4640-a5cc-42652c3d669a" providerId="ADAL" clId="{3AAA53CB-E385-498E-BC71-476B0B069501}" dt="2023-01-27T00:55:38.383" v="357" actId="20577"/>
        <pc:sldMkLst>
          <pc:docMk/>
          <pc:sldMk cId="356742097" sldId="3910"/>
        </pc:sldMkLst>
        <pc:spChg chg="mod">
          <ac:chgData name="Dago Hernando Bedoya Ortiz" userId="c7815a65-5460-4640-a5cc-42652c3d669a" providerId="ADAL" clId="{3AAA53CB-E385-498E-BC71-476B0B069501}" dt="2023-01-27T00:55:38.383" v="357" actId="20577"/>
          <ac:spMkLst>
            <pc:docMk/>
            <pc:sldMk cId="356742097" sldId="3910"/>
            <ac:spMk id="3" creationId="{B90DC41D-F34C-EFB9-730C-DED4539993C8}"/>
          </ac:spMkLst>
        </pc:spChg>
        <pc:spChg chg="add mod">
          <ac:chgData name="Dago Hernando Bedoya Ortiz" userId="c7815a65-5460-4640-a5cc-42652c3d669a" providerId="ADAL" clId="{3AAA53CB-E385-498E-BC71-476B0B069501}" dt="2023-01-27T00:54:30.415" v="333" actId="255"/>
          <ac:spMkLst>
            <pc:docMk/>
            <pc:sldMk cId="356742097" sldId="3910"/>
            <ac:spMk id="4" creationId="{F5152414-3F35-5576-AB7D-8D73084663E3}"/>
          </ac:spMkLst>
        </pc:spChg>
      </pc:sldChg>
      <pc:sldChg chg="del">
        <pc:chgData name="Dago Hernando Bedoya Ortiz" userId="c7815a65-5460-4640-a5cc-42652c3d669a" providerId="ADAL" clId="{3AAA53CB-E385-498E-BC71-476B0B069501}" dt="2023-01-27T00:45:21.821" v="2" actId="47"/>
        <pc:sldMkLst>
          <pc:docMk/>
          <pc:sldMk cId="3579462013" sldId="3910"/>
        </pc:sldMkLst>
      </pc:sldChg>
      <pc:sldChg chg="del">
        <pc:chgData name="Dago Hernando Bedoya Ortiz" userId="c7815a65-5460-4640-a5cc-42652c3d669a" providerId="ADAL" clId="{3AAA53CB-E385-498E-BC71-476B0B069501}" dt="2023-01-27T00:45:23.870" v="8" actId="47"/>
        <pc:sldMkLst>
          <pc:docMk/>
          <pc:sldMk cId="1363277969" sldId="3915"/>
        </pc:sldMkLst>
      </pc:sldChg>
      <pc:sldChg chg="del">
        <pc:chgData name="Dago Hernando Bedoya Ortiz" userId="c7815a65-5460-4640-a5cc-42652c3d669a" providerId="ADAL" clId="{3AAA53CB-E385-498E-BC71-476B0B069501}" dt="2023-01-27T00:45:22.103" v="3" actId="47"/>
        <pc:sldMkLst>
          <pc:docMk/>
          <pc:sldMk cId="3823090476" sldId="3916"/>
        </pc:sldMkLst>
      </pc:sldChg>
      <pc:sldChg chg="del">
        <pc:chgData name="Dago Hernando Bedoya Ortiz" userId="c7815a65-5460-4640-a5cc-42652c3d669a" providerId="ADAL" clId="{3AAA53CB-E385-498E-BC71-476B0B069501}" dt="2023-01-27T00:45:24.767" v="10" actId="47"/>
        <pc:sldMkLst>
          <pc:docMk/>
          <pc:sldMk cId="3310023652" sldId="3917"/>
        </pc:sldMkLst>
      </pc:sldChg>
      <pc:sldChg chg="del">
        <pc:chgData name="Dago Hernando Bedoya Ortiz" userId="c7815a65-5460-4640-a5cc-42652c3d669a" providerId="ADAL" clId="{3AAA53CB-E385-498E-BC71-476B0B069501}" dt="2023-01-27T00:45:25.181" v="11" actId="47"/>
        <pc:sldMkLst>
          <pc:docMk/>
          <pc:sldMk cId="201810982" sldId="3918"/>
        </pc:sldMkLst>
      </pc:sldChg>
      <pc:sldChg chg="del">
        <pc:chgData name="Dago Hernando Bedoya Ortiz" userId="c7815a65-5460-4640-a5cc-42652c3d669a" providerId="ADAL" clId="{3AAA53CB-E385-498E-BC71-476B0B069501}" dt="2023-01-27T00:45:25.574" v="12" actId="47"/>
        <pc:sldMkLst>
          <pc:docMk/>
          <pc:sldMk cId="4181914237" sldId="3919"/>
        </pc:sldMkLst>
      </pc:sldChg>
      <pc:sldChg chg="del">
        <pc:chgData name="Dago Hernando Bedoya Ortiz" userId="c7815a65-5460-4640-a5cc-42652c3d669a" providerId="ADAL" clId="{3AAA53CB-E385-498E-BC71-476B0B069501}" dt="2023-01-27T00:45:26.025" v="13" actId="47"/>
        <pc:sldMkLst>
          <pc:docMk/>
          <pc:sldMk cId="2115293946" sldId="3920"/>
        </pc:sldMkLst>
      </pc:sldChg>
    </pc:docChg>
  </pc:docChgLst>
  <pc:docChgLst>
    <pc:chgData name="Dago Hernando  Bedoya Ortiz" userId="42680dc4-7753-4cc4-be31-563ad24848b3" providerId="ADAL" clId="{200D0183-D41A-4A75-833B-2FE4ED47504B}"/>
    <pc:docChg chg="modSld">
      <pc:chgData name="Dago Hernando  Bedoya Ortiz" userId="42680dc4-7753-4cc4-be31-563ad24848b3" providerId="ADAL" clId="{200D0183-D41A-4A75-833B-2FE4ED47504B}" dt="2023-01-30T16:35:35.439" v="8" actId="255"/>
      <pc:docMkLst>
        <pc:docMk/>
      </pc:docMkLst>
      <pc:sldChg chg="modSp mod">
        <pc:chgData name="Dago Hernando  Bedoya Ortiz" userId="42680dc4-7753-4cc4-be31-563ad24848b3" providerId="ADAL" clId="{200D0183-D41A-4A75-833B-2FE4ED47504B}" dt="2023-01-30T16:35:35.439" v="8" actId="255"/>
        <pc:sldMkLst>
          <pc:docMk/>
          <pc:sldMk cId="4209263925" sldId="3912"/>
        </pc:sldMkLst>
        <pc:spChg chg="mod">
          <ac:chgData name="Dago Hernando  Bedoya Ortiz" userId="42680dc4-7753-4cc4-be31-563ad24848b3" providerId="ADAL" clId="{200D0183-D41A-4A75-833B-2FE4ED47504B}" dt="2023-01-30T16:35:35.439" v="8" actId="255"/>
          <ac:spMkLst>
            <pc:docMk/>
            <pc:sldMk cId="4209263925" sldId="3912"/>
            <ac:spMk id="4" creationId="{F5152414-3F35-5576-AB7D-8D73084663E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D58E3-F9B1-44D0-97DB-E52140314964}" type="datetimeFigureOut">
              <a:rPr lang="es-CO" smtClean="0"/>
              <a:t>31/01/2023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E28D2-3B59-4B6E-BA1A-718806EEC20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7308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0660" y="1858963"/>
            <a:ext cx="5173014" cy="2387600"/>
          </a:xfrm>
          <a:prstGeom prst="rect">
            <a:avLst/>
          </a:prstGeom>
        </p:spPr>
        <p:txBody>
          <a:bodyPr anchor="b"/>
          <a:lstStyle>
            <a:lvl1pPr algn="ct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4435352"/>
            <a:ext cx="3846490" cy="8661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604AC4-86C5-4BA9-AC44-C07926ED824A}" type="slidenum">
              <a:rPr lang="en-US" smtClean="0"/>
              <a:t>‹Nº›</a:t>
            </a:fld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37998" y="0"/>
            <a:ext cx="5160981" cy="68580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3986288-B762-B64D-A2FF-682DDC6F3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118DDC9-B766-2D7B-16D3-3BBD14DCC6EF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9" name="Imagen 18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D8C0AA2B-BCCB-1CBA-B24A-3052FEF544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BC4365E-DB1A-BCE8-75AC-8AA1E30A6C9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pic>
        <p:nvPicPr>
          <p:cNvPr id="21" name="Imagen 20" descr="Logotipo&#10;&#10;Descripción generada automáticamente">
            <a:extLst>
              <a:ext uri="{FF2B5EF4-FFF2-40B4-BE49-F238E27FC236}">
                <a16:creationId xmlns:a16="http://schemas.microsoft.com/office/drawing/2014/main" id="{8BB7E9A6-9A50-4A42-FDE5-D4736D6595C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23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242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347452" y="1852612"/>
            <a:ext cx="4467896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titulo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84874" y="1847850"/>
            <a:ext cx="576892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71570C7-B8FC-5646-82B1-E58B460365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6" name="Marcador de fecha 3">
            <a:extLst>
              <a:ext uri="{FF2B5EF4-FFF2-40B4-BE49-F238E27FC236}">
                <a16:creationId xmlns:a16="http://schemas.microsoft.com/office/drawing/2014/main" id="{8872979F-EB34-8A9A-A01B-9D9F05C0D8C0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1/31/2023</a:t>
            </a:fld>
            <a:endParaRPr lang="en-US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7981895D-2D16-932F-3335-03AD6D42D3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C88E068-3EAD-A7DA-6D70-98D7519E6619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9" name="Imagen 18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45953462-0FFF-7872-8D23-03B3E903FBD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0" name="Imagen 19" descr="Logotipo&#10;&#10;Descripción generada automáticamente">
            <a:extLst>
              <a:ext uri="{FF2B5EF4-FFF2-40B4-BE49-F238E27FC236}">
                <a16:creationId xmlns:a16="http://schemas.microsoft.com/office/drawing/2014/main" id="{7B2093D4-8D08-DF51-6F87-F0A71920FA6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96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56" t="1" r="237" b="306"/>
          <a:stretch/>
        </p:blipFill>
        <p:spPr>
          <a:xfrm>
            <a:off x="7835706" y="1"/>
            <a:ext cx="4343594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8254025" cy="2852737"/>
          </a:xfrm>
          <a:prstGeom prst="rect">
            <a:avLst/>
          </a:prstGeom>
        </p:spPr>
        <p:txBody>
          <a:bodyPr anchor="b"/>
          <a:lstStyle>
            <a:lvl1pPr>
              <a:defRPr sz="4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55" b="1471"/>
          <a:stretch/>
        </p:blipFill>
        <p:spPr>
          <a:xfrm>
            <a:off x="1" y="0"/>
            <a:ext cx="2082018" cy="377014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2A3A1C5-8214-88F5-6C79-81787C0499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7" name="Marcador de fecha 3">
            <a:extLst>
              <a:ext uri="{FF2B5EF4-FFF2-40B4-BE49-F238E27FC236}">
                <a16:creationId xmlns:a16="http://schemas.microsoft.com/office/drawing/2014/main" id="{3E65E31B-280B-D0CA-0DC5-641333F7D0C1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1/31/2023</a:t>
            </a:fld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7CEE361B-84C4-CAFC-7D1C-833CDB803B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80255F3-84A9-BE9B-9235-1682FB910A0A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0" name="Imagen 19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69067119-F596-0137-AA60-E3B40436CE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1" name="Imagen 20" descr="Logotipo&#10;&#10;Descripción generada automáticamente">
            <a:extLst>
              <a:ext uri="{FF2B5EF4-FFF2-40B4-BE49-F238E27FC236}">
                <a16:creationId xmlns:a16="http://schemas.microsoft.com/office/drawing/2014/main" id="{A22A72F9-AFD9-77DA-0C21-A138CE8A932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0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55" b="1471"/>
          <a:stretch/>
        </p:blipFill>
        <p:spPr>
          <a:xfrm rot="16200000" flipH="1" flipV="1">
            <a:off x="6737485" y="-1575487"/>
            <a:ext cx="3886200" cy="703717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55" b="1471"/>
          <a:stretch/>
        </p:blipFill>
        <p:spPr>
          <a:xfrm rot="5400000" flipH="1" flipV="1">
            <a:off x="1575486" y="1424448"/>
            <a:ext cx="3886200" cy="703717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606B299-1130-2844-BABD-977C3666FE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8" name="Marcador de fecha 3">
            <a:extLst>
              <a:ext uri="{FF2B5EF4-FFF2-40B4-BE49-F238E27FC236}">
                <a16:creationId xmlns:a16="http://schemas.microsoft.com/office/drawing/2014/main" id="{B48EA394-DA35-FEA1-0648-4ED42F8AB324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1/31/2023</a:t>
            </a:fld>
            <a:endParaRPr lang="en-U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5D76D7E-CFF2-027A-2C19-675CF83531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794998D-2978-4DBB-718F-921C429F9757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1" name="Imagen 20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3919C4A5-DC2B-621C-2930-CEC191D927E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2" name="Imagen 21" descr="Logotipo&#10;&#10;Descripción generada automáticamente">
            <a:extLst>
              <a:ext uri="{FF2B5EF4-FFF2-40B4-BE49-F238E27FC236}">
                <a16:creationId xmlns:a16="http://schemas.microsoft.com/office/drawing/2014/main" id="{AE91BE1B-3784-EA20-99EB-D6F5F0930BF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75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1/31/2023</a:t>
            </a:fld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739" y="0"/>
            <a:ext cx="5160981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8" name="Marcador de fecha 3">
            <a:extLst>
              <a:ext uri="{FF2B5EF4-FFF2-40B4-BE49-F238E27FC236}">
                <a16:creationId xmlns:a16="http://schemas.microsoft.com/office/drawing/2014/main" id="{24EF68F2-AC87-8E2B-BD16-B07B866AE3E7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1/31/2023</a:t>
            </a:fld>
            <a:endParaRPr lang="en-U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14D981F-332F-A2BC-2F54-31B4B9923A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621" y="5939918"/>
            <a:ext cx="1651929" cy="78155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0609C3D6-E97F-CC43-FA3F-206853AA191E}"/>
              </a:ext>
            </a:extLst>
          </p:cNvPr>
          <p:cNvSpPr txBox="1"/>
          <p:nvPr userDrawn="1"/>
        </p:nvSpPr>
        <p:spPr>
          <a:xfrm>
            <a:off x="5803303" y="6077247"/>
            <a:ext cx="2073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kern="1200" spc="3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2400" b="1" kern="1200" spc="3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1" name="Imagen 20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692E61C2-0AB1-F407-C357-79E02D8695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788" y="5837828"/>
            <a:ext cx="1749718" cy="922990"/>
          </a:xfrm>
          <a:prstGeom prst="rect">
            <a:avLst/>
          </a:prstGeom>
        </p:spPr>
      </p:pic>
      <p:pic>
        <p:nvPicPr>
          <p:cNvPr id="22" name="Imagen 21" descr="Logotipo&#10;&#10;Descripción generada automáticamente">
            <a:extLst>
              <a:ext uri="{FF2B5EF4-FFF2-40B4-BE49-F238E27FC236}">
                <a16:creationId xmlns:a16="http://schemas.microsoft.com/office/drawing/2014/main" id="{FE5BAE62-5BEE-7128-1EF6-85026A3541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440" y="72610"/>
            <a:ext cx="3851256" cy="66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78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693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3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408" y="861219"/>
            <a:ext cx="5089352" cy="4498408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03119" y="1656533"/>
            <a:ext cx="6428352" cy="290778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3600" b="1" dirty="0">
                <a:solidFill>
                  <a:schemeClr val="accent1"/>
                </a:solidFill>
              </a:rPr>
              <a:t>Socialización de la oferta y experiencia de programas del Subsistema de Formación para el Trabajo</a:t>
            </a:r>
            <a:endParaRPr lang="es-CO" sz="3600" b="1" dirty="0">
              <a:solidFill>
                <a:schemeClr val="accen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533" y="1047006"/>
            <a:ext cx="5089352" cy="449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16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956" y="211132"/>
            <a:ext cx="9754243" cy="1325563"/>
          </a:xfrm>
        </p:spPr>
        <p:txBody>
          <a:bodyPr/>
          <a:lstStyle/>
          <a:p>
            <a:r>
              <a:rPr lang="es-MX"/>
              <a:t>Programación Medellín </a:t>
            </a:r>
            <a:r>
              <a:rPr lang="es-MX" dirty="0"/>
              <a:t>31 de enero 2023</a:t>
            </a:r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5152414-3F35-5576-AB7D-8D73084663E3}"/>
              </a:ext>
            </a:extLst>
          </p:cNvPr>
          <p:cNvSpPr txBox="1"/>
          <p:nvPr/>
        </p:nvSpPr>
        <p:spPr>
          <a:xfrm>
            <a:off x="558801" y="1135882"/>
            <a:ext cx="1115475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200" dirty="0"/>
              <a:t>08:00 – 08:15 Bienvenida, Ministerio de Trabajo, </a:t>
            </a:r>
            <a:r>
              <a:rPr lang="es-ES" sz="2200" dirty="0" err="1"/>
              <a:t>Dr</a:t>
            </a:r>
            <a:r>
              <a:rPr lang="es-ES" sz="2200" dirty="0"/>
              <a:t> Nicolas Peña, Grupo de Gestión de la Política de Formación para el Trabajo.  ACIET, Dr. Lorenzo Portocarrero.</a:t>
            </a:r>
          </a:p>
          <a:p>
            <a:r>
              <a:rPr lang="es-ES" sz="2200" dirty="0"/>
              <a:t>08:15 – 09:00 Avances del Sistema Nacional de Cualificaciones y su impacto en la formación laboral, </a:t>
            </a:r>
            <a:r>
              <a:rPr lang="es-ES" sz="2200" dirty="0" err="1"/>
              <a:t>Dr</a:t>
            </a:r>
            <a:r>
              <a:rPr lang="es-ES" sz="2200" dirty="0"/>
              <a:t> Nicolas Peña.  Ministerio de Trabajo.</a:t>
            </a:r>
          </a:p>
          <a:p>
            <a:r>
              <a:rPr lang="es-ES" sz="2200" dirty="0"/>
              <a:t>09:00 – 09:05 Video de experiencia institucional.</a:t>
            </a:r>
          </a:p>
          <a:p>
            <a:r>
              <a:rPr lang="es-ES" sz="2200" dirty="0"/>
              <a:t>09:05 – 10:45 Retos y Reflexiones del SENA en relación con el uso de las cualificaciones en la Formación Profesional, Dra. Gloria Robles, Coordinadora grupo de cualificaciones SENA. </a:t>
            </a:r>
          </a:p>
          <a:p>
            <a:r>
              <a:rPr lang="es-ES" sz="2200" dirty="0"/>
              <a:t>10:45 – 10:50 Video de experiencia institucional.</a:t>
            </a:r>
          </a:p>
          <a:p>
            <a:r>
              <a:rPr lang="es-ES" sz="2200" dirty="0"/>
              <a:t>10:50 – 11:20 Oferta de programas de formación por cualificaciones: resultados y aprendizajes, Dr. Dago Hernando Bedoya, Consorcio ACIET &amp; KPP.</a:t>
            </a:r>
          </a:p>
        </p:txBody>
      </p:sp>
    </p:spTree>
    <p:extLst>
      <p:ext uri="{BB962C8B-B14F-4D97-AF65-F5344CB8AC3E}">
        <p14:creationId xmlns:p14="http://schemas.microsoft.com/office/powerpoint/2010/main" val="4209263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ódigo QR&#10;&#10;Descripción generada automáticamente">
            <a:extLst>
              <a:ext uri="{FF2B5EF4-FFF2-40B4-BE49-F238E27FC236}">
                <a16:creationId xmlns:a16="http://schemas.microsoft.com/office/drawing/2014/main" id="{ADCB4FFD-A745-66B7-5690-06F4E4EC8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490" y="467360"/>
            <a:ext cx="4619938" cy="539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795397"/>
      </p:ext>
    </p:extLst>
  </p:cSld>
  <p:clrMapOvr>
    <a:masterClrMapping/>
  </p:clrMapOvr>
</p:sld>
</file>

<file path=ppt/theme/theme1.xml><?xml version="1.0" encoding="utf-8"?>
<a:theme xmlns:a="http://schemas.openxmlformats.org/drawingml/2006/main" name="cualificac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alificacion" id="{E988FDF2-C7BE-43D3-8652-CC69E5623521}" vid="{E20F06D1-07D8-46DF-BBF7-FD6596D2633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15706d-c6d4-4858-ab02-fd94c18f5ec3">
      <Terms xmlns="http://schemas.microsoft.com/office/infopath/2007/PartnerControls"/>
    </lcf76f155ced4ddcb4097134ff3c332f>
    <TaxCatchAll xmlns="095164fa-3a48-43d4-929c-5e83e16f745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BC50DC1E7EB3B4EAA04F92F905A555A" ma:contentTypeVersion="13" ma:contentTypeDescription="Crear nuevo documento." ma:contentTypeScope="" ma:versionID="119fa73613119a141822dfa4b59b5951">
  <xsd:schema xmlns:xsd="http://www.w3.org/2001/XMLSchema" xmlns:xs="http://www.w3.org/2001/XMLSchema" xmlns:p="http://schemas.microsoft.com/office/2006/metadata/properties" xmlns:ns2="3915706d-c6d4-4858-ab02-fd94c18f5ec3" xmlns:ns3="095164fa-3a48-43d4-929c-5e83e16f7459" targetNamespace="http://schemas.microsoft.com/office/2006/metadata/properties" ma:root="true" ma:fieldsID="1944afc9cd880b4598414d6f9a205f07" ns2:_="" ns3:_="">
    <xsd:import namespace="3915706d-c6d4-4858-ab02-fd94c18f5ec3"/>
    <xsd:import namespace="095164fa-3a48-43d4-929c-5e83e16f74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5706d-c6d4-4858-ab02-fd94c18f5e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e8262d9-a42d-449a-bb0e-be4ab7f1b6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164fa-3a48-43d4-929c-5e83e16f74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e854493-43a1-4920-a839-e92277a4ba65}" ma:internalName="TaxCatchAll" ma:showField="CatchAllData" ma:web="095164fa-3a48-43d4-929c-5e83e16f74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5F627A2-1181-4237-A740-72FE319FB2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1CCD30-A97F-406F-A8D7-7A9520C8C5D6}">
  <ds:schemaRefs>
    <ds:schemaRef ds:uri="095164fa-3a48-43d4-929c-5e83e16f7459"/>
    <ds:schemaRef ds:uri="0c32f8fd-e365-44c0-bd7a-a3a4f58ce913"/>
    <ds:schemaRef ds:uri="3915706d-c6d4-4858-ab02-fd94c18f5ec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5571416-CD06-4E50-A6B1-4EDE091DA5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15706d-c6d4-4858-ab02-fd94c18f5ec3"/>
    <ds:schemaRef ds:uri="095164fa-3a48-43d4-929c-5e83e16f74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cualificacion</Template>
  <TotalTime>5574</TotalTime>
  <Words>156</Words>
  <Application>Microsoft Office PowerPoint</Application>
  <PresentationFormat>Panorámica</PresentationFormat>
  <Paragraphs>9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Century Gothic</vt:lpstr>
      <vt:lpstr>cualificacion</vt:lpstr>
      <vt:lpstr>Presentación de PowerPoint</vt:lpstr>
      <vt:lpstr>Programación Medellín 31 de enero 2023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Zully Cristina Moreno</dc:creator>
  <cp:lastModifiedBy>Dago Hernando  Bedoya Ortiz</cp:lastModifiedBy>
  <cp:revision>75</cp:revision>
  <dcterms:created xsi:type="dcterms:W3CDTF">2022-01-13T14:46:23Z</dcterms:created>
  <dcterms:modified xsi:type="dcterms:W3CDTF">2023-01-31T13:10:36Z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0x0101009BC50DC1E7EB3B4EAA04F92F905A555A</vt:lpwstr>
  </property>
  <property fmtid="{D5CDD505-2E9C-101B-9397-08002B2CF9AE}" pid="3" name="MediaServiceImageTags">
    <vt:lpwstr/>
  </property>
</Properties>
</file>