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
  </p:notesMasterIdLst>
  <p:sldIdLst>
    <p:sldId id="256" r:id="rId5"/>
    <p:sldId id="3912" r:id="rId6"/>
    <p:sldId id="391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andra Jeanette Pinto Linares" initials="AJPL" lastIdx="3" clrIdx="0">
    <p:extLst>
      <p:ext uri="{19B8F6BF-5375-455C-9EA6-DF929625EA0E}">
        <p15:presenceInfo xmlns:p15="http://schemas.microsoft.com/office/powerpoint/2012/main" userId="S::ajpintol@sena.edu.co::08330dc6-7c3f-42e0-8aac-f78d2840f9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F82"/>
    <a:srgbClr val="336699"/>
    <a:srgbClr val="004A48"/>
    <a:srgbClr val="006666"/>
    <a:srgbClr val="008080"/>
    <a:srgbClr val="009999"/>
    <a:srgbClr val="68B930"/>
    <a:srgbClr val="4F2B68"/>
    <a:srgbClr val="9DDBEF"/>
    <a:srgbClr val="EC6D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0D0183-D41A-4A75-833B-2FE4ED47504B}" v="3" dt="2023-01-30T14:41:12.71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go Hernando  Bedoya Ortiz" userId="42680dc4-7753-4cc4-be31-563ad24848b3" providerId="ADAL" clId="{200D0183-D41A-4A75-833B-2FE4ED47504B}"/>
    <pc:docChg chg="modSld">
      <pc:chgData name="Dago Hernando  Bedoya Ortiz" userId="42680dc4-7753-4cc4-be31-563ad24848b3" providerId="ADAL" clId="{200D0183-D41A-4A75-833B-2FE4ED47504B}" dt="2023-01-30T16:35:35.439" v="8" actId="255"/>
      <pc:docMkLst>
        <pc:docMk/>
      </pc:docMkLst>
      <pc:sldChg chg="modSp mod">
        <pc:chgData name="Dago Hernando  Bedoya Ortiz" userId="42680dc4-7753-4cc4-be31-563ad24848b3" providerId="ADAL" clId="{200D0183-D41A-4A75-833B-2FE4ED47504B}" dt="2023-01-30T16:35:35.439" v="8" actId="255"/>
        <pc:sldMkLst>
          <pc:docMk/>
          <pc:sldMk cId="4209263925" sldId="3912"/>
        </pc:sldMkLst>
        <pc:spChg chg="mod">
          <ac:chgData name="Dago Hernando  Bedoya Ortiz" userId="42680dc4-7753-4cc4-be31-563ad24848b3" providerId="ADAL" clId="{200D0183-D41A-4A75-833B-2FE4ED47504B}" dt="2023-01-30T16:35:35.439" v="8" actId="255"/>
          <ac:spMkLst>
            <pc:docMk/>
            <pc:sldMk cId="4209263925" sldId="3912"/>
            <ac:spMk id="4" creationId="{F5152414-3F35-5576-AB7D-8D73084663E3}"/>
          </ac:spMkLst>
        </pc:spChg>
      </pc:sldChg>
    </pc:docChg>
  </pc:docChgLst>
  <pc:docChgLst>
    <pc:chgData name="Dago Hernando Bedoya Ortiz" userId="c7815a65-5460-4640-a5cc-42652c3d669a" providerId="ADAL" clId="{200D0183-D41A-4A75-833B-2FE4ED47504B}"/>
    <pc:docChg chg="undo custSel addSld delSld modSld">
      <pc:chgData name="Dago Hernando Bedoya Ortiz" userId="c7815a65-5460-4640-a5cc-42652c3d669a" providerId="ADAL" clId="{200D0183-D41A-4A75-833B-2FE4ED47504B}" dt="2023-01-30T14:41:18.630" v="270" actId="14100"/>
      <pc:docMkLst>
        <pc:docMk/>
      </pc:docMkLst>
      <pc:sldChg chg="modSp add del mod">
        <pc:chgData name="Dago Hernando Bedoya Ortiz" userId="c7815a65-5460-4640-a5cc-42652c3d669a" providerId="ADAL" clId="{200D0183-D41A-4A75-833B-2FE4ED47504B}" dt="2023-01-30T13:56:06.691" v="160" actId="47"/>
        <pc:sldMkLst>
          <pc:docMk/>
          <pc:sldMk cId="356742097" sldId="3910"/>
        </pc:sldMkLst>
        <pc:spChg chg="mod">
          <ac:chgData name="Dago Hernando Bedoya Ortiz" userId="c7815a65-5460-4640-a5cc-42652c3d669a" providerId="ADAL" clId="{200D0183-D41A-4A75-833B-2FE4ED47504B}" dt="2023-01-30T13:47:29.275" v="111" actId="20577"/>
          <ac:spMkLst>
            <pc:docMk/>
            <pc:sldMk cId="356742097" sldId="3910"/>
            <ac:spMk id="3" creationId="{B90DC41D-F34C-EFB9-730C-DED4539993C8}"/>
          </ac:spMkLst>
        </pc:spChg>
        <pc:spChg chg="mod">
          <ac:chgData name="Dago Hernando Bedoya Ortiz" userId="c7815a65-5460-4640-a5cc-42652c3d669a" providerId="ADAL" clId="{200D0183-D41A-4A75-833B-2FE4ED47504B}" dt="2023-01-30T13:49:36.170" v="114"/>
          <ac:spMkLst>
            <pc:docMk/>
            <pc:sldMk cId="356742097" sldId="3910"/>
            <ac:spMk id="4" creationId="{F5152414-3F35-5576-AB7D-8D73084663E3}"/>
          </ac:spMkLst>
        </pc:spChg>
      </pc:sldChg>
      <pc:sldChg chg="addSp delSp modSp mod">
        <pc:chgData name="Dago Hernando Bedoya Ortiz" userId="c7815a65-5460-4640-a5cc-42652c3d669a" providerId="ADAL" clId="{200D0183-D41A-4A75-833B-2FE4ED47504B}" dt="2023-01-30T14:41:18.630" v="270" actId="14100"/>
        <pc:sldMkLst>
          <pc:docMk/>
          <pc:sldMk cId="1176795397" sldId="3911"/>
        </pc:sldMkLst>
        <pc:picChg chg="add del mod">
          <ac:chgData name="Dago Hernando Bedoya Ortiz" userId="c7815a65-5460-4640-a5cc-42652c3d669a" providerId="ADAL" clId="{200D0183-D41A-4A75-833B-2FE4ED47504B}" dt="2023-01-30T14:41:04.544" v="265" actId="478"/>
          <ac:picMkLst>
            <pc:docMk/>
            <pc:sldMk cId="1176795397" sldId="3911"/>
            <ac:picMk id="3" creationId="{59AA5337-D0DB-9AA5-00A3-8B941F4E1C3E}"/>
          </ac:picMkLst>
        </pc:picChg>
        <pc:picChg chg="add mod">
          <ac:chgData name="Dago Hernando Bedoya Ortiz" userId="c7815a65-5460-4640-a5cc-42652c3d669a" providerId="ADAL" clId="{200D0183-D41A-4A75-833B-2FE4ED47504B}" dt="2023-01-30T14:41:18.630" v="270" actId="14100"/>
          <ac:picMkLst>
            <pc:docMk/>
            <pc:sldMk cId="1176795397" sldId="3911"/>
            <ac:picMk id="5" creationId="{ADCB4FFD-A745-66B7-5690-06F4E4EC8795}"/>
          </ac:picMkLst>
        </pc:picChg>
        <pc:picChg chg="del">
          <ac:chgData name="Dago Hernando Bedoya Ortiz" userId="c7815a65-5460-4640-a5cc-42652c3d669a" providerId="ADAL" clId="{200D0183-D41A-4A75-833B-2FE4ED47504B}" dt="2023-01-30T14:16:08.098" v="262" actId="478"/>
          <ac:picMkLst>
            <pc:docMk/>
            <pc:sldMk cId="1176795397" sldId="3911"/>
            <ac:picMk id="7" creationId="{7B17E148-1F7E-8820-637C-F85940054842}"/>
          </ac:picMkLst>
        </pc:picChg>
      </pc:sldChg>
      <pc:sldChg chg="modSp add mod">
        <pc:chgData name="Dago Hernando Bedoya Ortiz" userId="c7815a65-5460-4640-a5cc-42652c3d669a" providerId="ADAL" clId="{200D0183-D41A-4A75-833B-2FE4ED47504B}" dt="2023-01-30T14:02:11.402" v="261" actId="20577"/>
        <pc:sldMkLst>
          <pc:docMk/>
          <pc:sldMk cId="4209263925" sldId="3912"/>
        </pc:sldMkLst>
        <pc:spChg chg="mod">
          <ac:chgData name="Dago Hernando Bedoya Ortiz" userId="c7815a65-5460-4640-a5cc-42652c3d669a" providerId="ADAL" clId="{200D0183-D41A-4A75-833B-2FE4ED47504B}" dt="2023-01-30T13:56:02.387" v="159" actId="20577"/>
          <ac:spMkLst>
            <pc:docMk/>
            <pc:sldMk cId="4209263925" sldId="3912"/>
            <ac:spMk id="3" creationId="{B90DC41D-F34C-EFB9-730C-DED4539993C8}"/>
          </ac:spMkLst>
        </pc:spChg>
        <pc:spChg chg="mod">
          <ac:chgData name="Dago Hernando Bedoya Ortiz" userId="c7815a65-5460-4640-a5cc-42652c3d669a" providerId="ADAL" clId="{200D0183-D41A-4A75-833B-2FE4ED47504B}" dt="2023-01-30T14:02:11.402" v="261" actId="20577"/>
          <ac:spMkLst>
            <pc:docMk/>
            <pc:sldMk cId="4209263925" sldId="3912"/>
            <ac:spMk id="4" creationId="{F5152414-3F35-5576-AB7D-8D73084663E3}"/>
          </ac:spMkLst>
        </pc:spChg>
      </pc:sldChg>
    </pc:docChg>
  </pc:docChgLst>
  <pc:docChgLst>
    <pc:chgData name="Dago Hernando Bedoya Ortiz" userId="c7815a65-5460-4640-a5cc-42652c3d669a" providerId="ADAL" clId="{3AAA53CB-E385-498E-BC71-476B0B069501}"/>
    <pc:docChg chg="custSel addSld delSld modSld">
      <pc:chgData name="Dago Hernando Bedoya Ortiz" userId="c7815a65-5460-4640-a5cc-42652c3d669a" providerId="ADAL" clId="{3AAA53CB-E385-498E-BC71-476B0B069501}" dt="2023-01-27T00:55:38.383" v="357" actId="20577"/>
      <pc:docMkLst>
        <pc:docMk/>
      </pc:docMkLst>
      <pc:sldChg chg="modSp mod">
        <pc:chgData name="Dago Hernando Bedoya Ortiz" userId="c7815a65-5460-4640-a5cc-42652c3d669a" providerId="ADAL" clId="{3AAA53CB-E385-498E-BC71-476B0B069501}" dt="2023-01-27T00:45:14.010" v="0"/>
        <pc:sldMkLst>
          <pc:docMk/>
          <pc:sldMk cId="1616316830" sldId="256"/>
        </pc:sldMkLst>
        <pc:spChg chg="mod">
          <ac:chgData name="Dago Hernando Bedoya Ortiz" userId="c7815a65-5460-4640-a5cc-42652c3d669a" providerId="ADAL" clId="{3AAA53CB-E385-498E-BC71-476B0B069501}" dt="2023-01-27T00:45:14.010" v="0"/>
          <ac:spMkLst>
            <pc:docMk/>
            <pc:sldMk cId="1616316830" sldId="256"/>
            <ac:spMk id="3" creationId="{00000000-0000-0000-0000-000000000000}"/>
          </ac:spMkLst>
        </pc:spChg>
      </pc:sldChg>
      <pc:sldChg chg="del">
        <pc:chgData name="Dago Hernando Bedoya Ortiz" userId="c7815a65-5460-4640-a5cc-42652c3d669a" providerId="ADAL" clId="{3AAA53CB-E385-498E-BC71-476B0B069501}" dt="2023-01-27T00:54:42.082" v="335" actId="47"/>
        <pc:sldMkLst>
          <pc:docMk/>
          <pc:sldMk cId="1947908853" sldId="260"/>
        </pc:sldMkLst>
      </pc:sldChg>
      <pc:sldChg chg="del">
        <pc:chgData name="Dago Hernando Bedoya Ortiz" userId="c7815a65-5460-4640-a5cc-42652c3d669a" providerId="ADAL" clId="{3AAA53CB-E385-498E-BC71-476B0B069501}" dt="2023-01-27T00:45:22.970" v="7" actId="47"/>
        <pc:sldMkLst>
          <pc:docMk/>
          <pc:sldMk cId="1242499675" sldId="261"/>
        </pc:sldMkLst>
      </pc:sldChg>
      <pc:sldChg chg="del">
        <pc:chgData name="Dago Hernando Bedoya Ortiz" userId="c7815a65-5460-4640-a5cc-42652c3d669a" providerId="ADAL" clId="{3AAA53CB-E385-498E-BC71-476B0B069501}" dt="2023-01-27T00:45:21.709" v="1" actId="47"/>
        <pc:sldMkLst>
          <pc:docMk/>
          <pc:sldMk cId="1978624576" sldId="633"/>
        </pc:sldMkLst>
      </pc:sldChg>
      <pc:sldChg chg="del">
        <pc:chgData name="Dago Hernando Bedoya Ortiz" userId="c7815a65-5460-4640-a5cc-42652c3d669a" providerId="ADAL" clId="{3AAA53CB-E385-498E-BC71-476B0B069501}" dt="2023-01-27T00:45:22.151" v="4" actId="47"/>
        <pc:sldMkLst>
          <pc:docMk/>
          <pc:sldMk cId="2061739424" sldId="3895"/>
        </pc:sldMkLst>
      </pc:sldChg>
      <pc:sldChg chg="del">
        <pc:chgData name="Dago Hernando Bedoya Ortiz" userId="c7815a65-5460-4640-a5cc-42652c3d669a" providerId="ADAL" clId="{3AAA53CB-E385-498E-BC71-476B0B069501}" dt="2023-01-27T00:45:22.340" v="5" actId="47"/>
        <pc:sldMkLst>
          <pc:docMk/>
          <pc:sldMk cId="1636959566" sldId="3897"/>
        </pc:sldMkLst>
      </pc:sldChg>
      <pc:sldChg chg="del">
        <pc:chgData name="Dago Hernando Bedoya Ortiz" userId="c7815a65-5460-4640-a5cc-42652c3d669a" providerId="ADAL" clId="{3AAA53CB-E385-498E-BC71-476B0B069501}" dt="2023-01-27T00:45:22.639" v="6" actId="47"/>
        <pc:sldMkLst>
          <pc:docMk/>
          <pc:sldMk cId="3421045896" sldId="3898"/>
        </pc:sldMkLst>
      </pc:sldChg>
      <pc:sldChg chg="del">
        <pc:chgData name="Dago Hernando Bedoya Ortiz" userId="c7815a65-5460-4640-a5cc-42652c3d669a" providerId="ADAL" clId="{3AAA53CB-E385-498E-BC71-476B0B069501}" dt="2023-01-27T00:45:26.459" v="14" actId="47"/>
        <pc:sldMkLst>
          <pc:docMk/>
          <pc:sldMk cId="2383884896" sldId="3899"/>
        </pc:sldMkLst>
      </pc:sldChg>
      <pc:sldChg chg="del">
        <pc:chgData name="Dago Hernando Bedoya Ortiz" userId="c7815a65-5460-4640-a5cc-42652c3d669a" providerId="ADAL" clId="{3AAA53CB-E385-498E-BC71-476B0B069501}" dt="2023-01-27T00:45:26.884" v="15" actId="47"/>
        <pc:sldMkLst>
          <pc:docMk/>
          <pc:sldMk cId="2790311394" sldId="3900"/>
        </pc:sldMkLst>
      </pc:sldChg>
      <pc:sldChg chg="del">
        <pc:chgData name="Dago Hernando Bedoya Ortiz" userId="c7815a65-5460-4640-a5cc-42652c3d669a" providerId="ADAL" clId="{3AAA53CB-E385-498E-BC71-476B0B069501}" dt="2023-01-27T00:45:27.420" v="16" actId="47"/>
        <pc:sldMkLst>
          <pc:docMk/>
          <pc:sldMk cId="1563679073" sldId="3901"/>
        </pc:sldMkLst>
      </pc:sldChg>
      <pc:sldChg chg="del">
        <pc:chgData name="Dago Hernando Bedoya Ortiz" userId="c7815a65-5460-4640-a5cc-42652c3d669a" providerId="ADAL" clId="{3AAA53CB-E385-498E-BC71-476B0B069501}" dt="2023-01-27T00:45:28.111" v="17" actId="47"/>
        <pc:sldMkLst>
          <pc:docMk/>
          <pc:sldMk cId="2668157517" sldId="3902"/>
        </pc:sldMkLst>
      </pc:sldChg>
      <pc:sldChg chg="del">
        <pc:chgData name="Dago Hernando Bedoya Ortiz" userId="c7815a65-5460-4640-a5cc-42652c3d669a" providerId="ADAL" clId="{3AAA53CB-E385-498E-BC71-476B0B069501}" dt="2023-01-27T00:45:28.992" v="18" actId="47"/>
        <pc:sldMkLst>
          <pc:docMk/>
          <pc:sldMk cId="3206917653" sldId="3905"/>
        </pc:sldMkLst>
      </pc:sldChg>
      <pc:sldChg chg="del">
        <pc:chgData name="Dago Hernando Bedoya Ortiz" userId="c7815a65-5460-4640-a5cc-42652c3d669a" providerId="ADAL" clId="{3AAA53CB-E385-498E-BC71-476B0B069501}" dt="2023-01-27T00:45:30.093" v="19" actId="47"/>
        <pc:sldMkLst>
          <pc:docMk/>
          <pc:sldMk cId="294267601" sldId="3907"/>
        </pc:sldMkLst>
      </pc:sldChg>
      <pc:sldChg chg="del">
        <pc:chgData name="Dago Hernando Bedoya Ortiz" userId="c7815a65-5460-4640-a5cc-42652c3d669a" providerId="ADAL" clId="{3AAA53CB-E385-498E-BC71-476B0B069501}" dt="2023-01-27T00:45:24.310" v="9" actId="47"/>
        <pc:sldMkLst>
          <pc:docMk/>
          <pc:sldMk cId="157989521" sldId="3908"/>
        </pc:sldMkLst>
      </pc:sldChg>
      <pc:sldChg chg="del">
        <pc:chgData name="Dago Hernando Bedoya Ortiz" userId="c7815a65-5460-4640-a5cc-42652c3d669a" providerId="ADAL" clId="{3AAA53CB-E385-498E-BC71-476B0B069501}" dt="2023-01-27T00:54:39.784" v="334" actId="47"/>
        <pc:sldMkLst>
          <pc:docMk/>
          <pc:sldMk cId="2586564395" sldId="3909"/>
        </pc:sldMkLst>
      </pc:sldChg>
      <pc:sldChg chg="addSp modSp add mod">
        <pc:chgData name="Dago Hernando Bedoya Ortiz" userId="c7815a65-5460-4640-a5cc-42652c3d669a" providerId="ADAL" clId="{3AAA53CB-E385-498E-BC71-476B0B069501}" dt="2023-01-27T00:55:38.383" v="357" actId="20577"/>
        <pc:sldMkLst>
          <pc:docMk/>
          <pc:sldMk cId="356742097" sldId="3910"/>
        </pc:sldMkLst>
        <pc:spChg chg="mod">
          <ac:chgData name="Dago Hernando Bedoya Ortiz" userId="c7815a65-5460-4640-a5cc-42652c3d669a" providerId="ADAL" clId="{3AAA53CB-E385-498E-BC71-476B0B069501}" dt="2023-01-27T00:55:38.383" v="357" actId="20577"/>
          <ac:spMkLst>
            <pc:docMk/>
            <pc:sldMk cId="356742097" sldId="3910"/>
            <ac:spMk id="3" creationId="{B90DC41D-F34C-EFB9-730C-DED4539993C8}"/>
          </ac:spMkLst>
        </pc:spChg>
        <pc:spChg chg="add mod">
          <ac:chgData name="Dago Hernando Bedoya Ortiz" userId="c7815a65-5460-4640-a5cc-42652c3d669a" providerId="ADAL" clId="{3AAA53CB-E385-498E-BC71-476B0B069501}" dt="2023-01-27T00:54:30.415" v="333" actId="255"/>
          <ac:spMkLst>
            <pc:docMk/>
            <pc:sldMk cId="356742097" sldId="3910"/>
            <ac:spMk id="4" creationId="{F5152414-3F35-5576-AB7D-8D73084663E3}"/>
          </ac:spMkLst>
        </pc:spChg>
      </pc:sldChg>
      <pc:sldChg chg="del">
        <pc:chgData name="Dago Hernando Bedoya Ortiz" userId="c7815a65-5460-4640-a5cc-42652c3d669a" providerId="ADAL" clId="{3AAA53CB-E385-498E-BC71-476B0B069501}" dt="2023-01-27T00:45:21.821" v="2" actId="47"/>
        <pc:sldMkLst>
          <pc:docMk/>
          <pc:sldMk cId="3579462013" sldId="3910"/>
        </pc:sldMkLst>
      </pc:sldChg>
      <pc:sldChg chg="del">
        <pc:chgData name="Dago Hernando Bedoya Ortiz" userId="c7815a65-5460-4640-a5cc-42652c3d669a" providerId="ADAL" clId="{3AAA53CB-E385-498E-BC71-476B0B069501}" dt="2023-01-27T00:45:23.870" v="8" actId="47"/>
        <pc:sldMkLst>
          <pc:docMk/>
          <pc:sldMk cId="1363277969" sldId="3915"/>
        </pc:sldMkLst>
      </pc:sldChg>
      <pc:sldChg chg="del">
        <pc:chgData name="Dago Hernando Bedoya Ortiz" userId="c7815a65-5460-4640-a5cc-42652c3d669a" providerId="ADAL" clId="{3AAA53CB-E385-498E-BC71-476B0B069501}" dt="2023-01-27T00:45:22.103" v="3" actId="47"/>
        <pc:sldMkLst>
          <pc:docMk/>
          <pc:sldMk cId="3823090476" sldId="3916"/>
        </pc:sldMkLst>
      </pc:sldChg>
      <pc:sldChg chg="del">
        <pc:chgData name="Dago Hernando Bedoya Ortiz" userId="c7815a65-5460-4640-a5cc-42652c3d669a" providerId="ADAL" clId="{3AAA53CB-E385-498E-BC71-476B0B069501}" dt="2023-01-27T00:45:24.767" v="10" actId="47"/>
        <pc:sldMkLst>
          <pc:docMk/>
          <pc:sldMk cId="3310023652" sldId="3917"/>
        </pc:sldMkLst>
      </pc:sldChg>
      <pc:sldChg chg="del">
        <pc:chgData name="Dago Hernando Bedoya Ortiz" userId="c7815a65-5460-4640-a5cc-42652c3d669a" providerId="ADAL" clId="{3AAA53CB-E385-498E-BC71-476B0B069501}" dt="2023-01-27T00:45:25.181" v="11" actId="47"/>
        <pc:sldMkLst>
          <pc:docMk/>
          <pc:sldMk cId="201810982" sldId="3918"/>
        </pc:sldMkLst>
      </pc:sldChg>
      <pc:sldChg chg="del">
        <pc:chgData name="Dago Hernando Bedoya Ortiz" userId="c7815a65-5460-4640-a5cc-42652c3d669a" providerId="ADAL" clId="{3AAA53CB-E385-498E-BC71-476B0B069501}" dt="2023-01-27T00:45:25.574" v="12" actId="47"/>
        <pc:sldMkLst>
          <pc:docMk/>
          <pc:sldMk cId="4181914237" sldId="3919"/>
        </pc:sldMkLst>
      </pc:sldChg>
      <pc:sldChg chg="del">
        <pc:chgData name="Dago Hernando Bedoya Ortiz" userId="c7815a65-5460-4640-a5cc-42652c3d669a" providerId="ADAL" clId="{3AAA53CB-E385-498E-BC71-476B0B069501}" dt="2023-01-27T00:45:26.025" v="13" actId="47"/>
        <pc:sldMkLst>
          <pc:docMk/>
          <pc:sldMk cId="2115293946" sldId="3920"/>
        </pc:sldMkLst>
      </pc:sldChg>
    </pc:docChg>
  </pc:docChgLst>
  <pc:docChgLst>
    <pc:chgData name="Dago Hernando Bedoya Ortiz" userId="c7815a65-5460-4640-a5cc-42652c3d669a" providerId="ADAL" clId="{C039058E-9F8B-49C3-83A7-48918288F2D0}"/>
    <pc:docChg chg="custSel delSld modSld">
      <pc:chgData name="Dago Hernando Bedoya Ortiz" userId="c7815a65-5460-4640-a5cc-42652c3d669a" providerId="ADAL" clId="{C039058E-9F8B-49C3-83A7-48918288F2D0}" dt="2023-01-27T00:33:40.488" v="31"/>
      <pc:docMkLst>
        <pc:docMk/>
      </pc:docMkLst>
      <pc:sldChg chg="modSp mod">
        <pc:chgData name="Dago Hernando Bedoya Ortiz" userId="c7815a65-5460-4640-a5cc-42652c3d669a" providerId="ADAL" clId="{C039058E-9F8B-49C3-83A7-48918288F2D0}" dt="2023-01-27T00:12:25.748" v="19" actId="1076"/>
        <pc:sldMkLst>
          <pc:docMk/>
          <pc:sldMk cId="2061739424" sldId="3895"/>
        </pc:sldMkLst>
        <pc:picChg chg="mod">
          <ac:chgData name="Dago Hernando Bedoya Ortiz" userId="c7815a65-5460-4640-a5cc-42652c3d669a" providerId="ADAL" clId="{C039058E-9F8B-49C3-83A7-48918288F2D0}" dt="2023-01-27T00:12:25.748" v="19" actId="1076"/>
          <ac:picMkLst>
            <pc:docMk/>
            <pc:sldMk cId="2061739424" sldId="3895"/>
            <ac:picMk id="4" creationId="{D7C2053B-76F1-3D1F-2745-469BF064A0CF}"/>
          </ac:picMkLst>
        </pc:picChg>
      </pc:sldChg>
      <pc:sldChg chg="addSp modSp mod">
        <pc:chgData name="Dago Hernando Bedoya Ortiz" userId="c7815a65-5460-4640-a5cc-42652c3d669a" providerId="ADAL" clId="{C039058E-9F8B-49C3-83A7-48918288F2D0}" dt="2023-01-27T00:30:24.252" v="29"/>
        <pc:sldMkLst>
          <pc:docMk/>
          <pc:sldMk cId="1636959566" sldId="3897"/>
        </pc:sldMkLst>
        <pc:spChg chg="add mod">
          <ac:chgData name="Dago Hernando Bedoya Ortiz" userId="c7815a65-5460-4640-a5cc-42652c3d669a" providerId="ADAL" clId="{C039058E-9F8B-49C3-83A7-48918288F2D0}" dt="2023-01-27T00:30:24.252" v="29"/>
          <ac:spMkLst>
            <pc:docMk/>
            <pc:sldMk cId="1636959566" sldId="3897"/>
            <ac:spMk id="4" creationId="{DE4B37CD-163D-CD12-5A15-79F99FB93699}"/>
          </ac:spMkLst>
        </pc:spChg>
      </pc:sldChg>
      <pc:sldChg chg="del">
        <pc:chgData name="Dago Hernando Bedoya Ortiz" userId="c7815a65-5460-4640-a5cc-42652c3d669a" providerId="ADAL" clId="{C039058E-9F8B-49C3-83A7-48918288F2D0}" dt="2023-01-27T00:02:02.853" v="0" actId="47"/>
        <pc:sldMkLst>
          <pc:docMk/>
          <pc:sldMk cId="3984489645" sldId="3904"/>
        </pc:sldMkLst>
      </pc:sldChg>
      <pc:sldChg chg="mod modShow">
        <pc:chgData name="Dago Hernando Bedoya Ortiz" userId="c7815a65-5460-4640-a5cc-42652c3d669a" providerId="ADAL" clId="{C039058E-9F8B-49C3-83A7-48918288F2D0}" dt="2023-01-27T00:02:41.366" v="1" actId="729"/>
        <pc:sldMkLst>
          <pc:docMk/>
          <pc:sldMk cId="3206917653" sldId="3905"/>
        </pc:sldMkLst>
      </pc:sldChg>
      <pc:sldChg chg="del">
        <pc:chgData name="Dago Hernando Bedoya Ortiz" userId="c7815a65-5460-4640-a5cc-42652c3d669a" providerId="ADAL" clId="{C039058E-9F8B-49C3-83A7-48918288F2D0}" dt="2023-01-27T00:03:06.980" v="2" actId="47"/>
        <pc:sldMkLst>
          <pc:docMk/>
          <pc:sldMk cId="1691675355" sldId="3906"/>
        </pc:sldMkLst>
      </pc:sldChg>
      <pc:sldChg chg="modSp">
        <pc:chgData name="Dago Hernando Bedoya Ortiz" userId="c7815a65-5460-4640-a5cc-42652c3d669a" providerId="ADAL" clId="{C039058E-9F8B-49C3-83A7-48918288F2D0}" dt="2023-01-27T00:33:40.488" v="31"/>
        <pc:sldMkLst>
          <pc:docMk/>
          <pc:sldMk cId="294267601" sldId="3907"/>
        </pc:sldMkLst>
        <pc:graphicFrameChg chg="mod">
          <ac:chgData name="Dago Hernando Bedoya Ortiz" userId="c7815a65-5460-4640-a5cc-42652c3d669a" providerId="ADAL" clId="{C039058E-9F8B-49C3-83A7-48918288F2D0}" dt="2023-01-27T00:33:40.488" v="31"/>
          <ac:graphicFrameMkLst>
            <pc:docMk/>
            <pc:sldMk cId="294267601" sldId="3907"/>
            <ac:graphicFrameMk id="2" creationId="{5B41BA03-867C-2AEE-DD33-608C9ABC3826}"/>
          </ac:graphicFrameMkLst>
        </pc:graphicFrameChg>
      </pc:sldChg>
      <pc:sldChg chg="modSp mod">
        <pc:chgData name="Dago Hernando Bedoya Ortiz" userId="c7815a65-5460-4640-a5cc-42652c3d669a" providerId="ADAL" clId="{C039058E-9F8B-49C3-83A7-48918288F2D0}" dt="2023-01-27T00:10:55.145" v="18" actId="313"/>
        <pc:sldMkLst>
          <pc:docMk/>
          <pc:sldMk cId="3823090476" sldId="3916"/>
        </pc:sldMkLst>
        <pc:spChg chg="mod">
          <ac:chgData name="Dago Hernando Bedoya Ortiz" userId="c7815a65-5460-4640-a5cc-42652c3d669a" providerId="ADAL" clId="{C039058E-9F8B-49C3-83A7-48918288F2D0}" dt="2023-01-27T00:10:55.145" v="18" actId="313"/>
          <ac:spMkLst>
            <pc:docMk/>
            <pc:sldMk cId="3823090476" sldId="3916"/>
            <ac:spMk id="18" creationId="{A4486C41-C9C4-5AF0-368C-322BD77585F9}"/>
          </ac:spMkLst>
        </pc:spChg>
      </pc:sldChg>
    </pc:docChg>
  </pc:docChgLst>
  <pc:docChgLst>
    <pc:chgData name="Ximena León" userId="S::metodologo.actualizar4@cualificaciones.co::344874b5-e5fe-44b9-91dc-41efdd2814de" providerId="AD" clId="Web-{BA25F988-2B18-47ED-BEBF-A02F8761871D}"/>
    <pc:docChg chg="modSld">
      <pc:chgData name="Ximena León" userId="S::metodologo.actualizar4@cualificaciones.co::344874b5-e5fe-44b9-91dc-41efdd2814de" providerId="AD" clId="Web-{BA25F988-2B18-47ED-BEBF-A02F8761871D}" dt="2023-01-26T23:57:47.573" v="4" actId="1076"/>
      <pc:docMkLst>
        <pc:docMk/>
      </pc:docMkLst>
      <pc:sldChg chg="addSp modSp">
        <pc:chgData name="Ximena León" userId="S::metodologo.actualizar4@cualificaciones.co::344874b5-e5fe-44b9-91dc-41efdd2814de" providerId="AD" clId="Web-{BA25F988-2B18-47ED-BEBF-A02F8761871D}" dt="2023-01-26T23:57:47.573" v="4" actId="1076"/>
        <pc:sldMkLst>
          <pc:docMk/>
          <pc:sldMk cId="3579462013" sldId="3910"/>
        </pc:sldMkLst>
        <pc:picChg chg="add mod">
          <ac:chgData name="Ximena León" userId="S::metodologo.actualizar4@cualificaciones.co::344874b5-e5fe-44b9-91dc-41efdd2814de" providerId="AD" clId="Web-{BA25F988-2B18-47ED-BEBF-A02F8761871D}" dt="2023-01-26T23:57:47.573" v="4" actId="1076"/>
          <ac:picMkLst>
            <pc:docMk/>
            <pc:sldMk cId="3579462013" sldId="3910"/>
            <ac:picMk id="4" creationId="{7C59050E-0EF5-BF3C-8024-FCFB1F8CD827}"/>
          </ac:picMkLst>
        </pc:picChg>
      </pc:sldChg>
    </pc:docChg>
  </pc:docChgLst>
  <pc:docChgLst>
    <pc:chgData name="Dago Hernando  Bedoya Ortiz" userId="42680dc4-7753-4cc4-be31-563ad24848b3" providerId="ADAL" clId="{5F38B001-85E7-462D-87C4-DC87D245A86A}"/>
    <pc:docChg chg="custSel addSld modSld">
      <pc:chgData name="Dago Hernando  Bedoya Ortiz" userId="42680dc4-7753-4cc4-be31-563ad24848b3" providerId="ADAL" clId="{5F38B001-85E7-462D-87C4-DC87D245A86A}" dt="2023-01-27T13:12:10.991" v="147" actId="20577"/>
      <pc:docMkLst>
        <pc:docMk/>
      </pc:docMkLst>
      <pc:sldChg chg="modSp mod">
        <pc:chgData name="Dago Hernando  Bedoya Ortiz" userId="42680dc4-7753-4cc4-be31-563ad24848b3" providerId="ADAL" clId="{5F38B001-85E7-462D-87C4-DC87D245A86A}" dt="2023-01-27T13:12:10.991" v="147" actId="20577"/>
        <pc:sldMkLst>
          <pc:docMk/>
          <pc:sldMk cId="356742097" sldId="3910"/>
        </pc:sldMkLst>
        <pc:spChg chg="mod">
          <ac:chgData name="Dago Hernando  Bedoya Ortiz" userId="42680dc4-7753-4cc4-be31-563ad24848b3" providerId="ADAL" clId="{5F38B001-85E7-462D-87C4-DC87D245A86A}" dt="2023-01-27T13:12:10.991" v="147" actId="20577"/>
          <ac:spMkLst>
            <pc:docMk/>
            <pc:sldMk cId="356742097" sldId="3910"/>
            <ac:spMk id="4" creationId="{F5152414-3F35-5576-AB7D-8D73084663E3}"/>
          </ac:spMkLst>
        </pc:spChg>
      </pc:sldChg>
      <pc:sldChg chg="addSp delSp modSp new mod">
        <pc:chgData name="Dago Hernando  Bedoya Ortiz" userId="42680dc4-7753-4cc4-be31-563ad24848b3" providerId="ADAL" clId="{5F38B001-85E7-462D-87C4-DC87D245A86A}" dt="2023-01-27T13:03:28.954" v="5" actId="27614"/>
        <pc:sldMkLst>
          <pc:docMk/>
          <pc:sldMk cId="1176795397" sldId="3911"/>
        </pc:sldMkLst>
        <pc:spChg chg="del">
          <ac:chgData name="Dago Hernando  Bedoya Ortiz" userId="42680dc4-7753-4cc4-be31-563ad24848b3" providerId="ADAL" clId="{5F38B001-85E7-462D-87C4-DC87D245A86A}" dt="2023-01-27T13:02:41.898" v="1" actId="478"/>
          <ac:spMkLst>
            <pc:docMk/>
            <pc:sldMk cId="1176795397" sldId="3911"/>
            <ac:spMk id="2" creationId="{08D89402-ED18-BBD9-361A-97AF0F932623}"/>
          </ac:spMkLst>
        </pc:spChg>
        <pc:spChg chg="del">
          <ac:chgData name="Dago Hernando  Bedoya Ortiz" userId="42680dc4-7753-4cc4-be31-563ad24848b3" providerId="ADAL" clId="{5F38B001-85E7-462D-87C4-DC87D245A86A}" dt="2023-01-27T13:02:41.898" v="1" actId="478"/>
          <ac:spMkLst>
            <pc:docMk/>
            <pc:sldMk cId="1176795397" sldId="3911"/>
            <ac:spMk id="3" creationId="{714BBA38-610F-B2E8-D4C9-A1FD1736C4C3}"/>
          </ac:spMkLst>
        </pc:spChg>
        <pc:spChg chg="del">
          <ac:chgData name="Dago Hernando  Bedoya Ortiz" userId="42680dc4-7753-4cc4-be31-563ad24848b3" providerId="ADAL" clId="{5F38B001-85E7-462D-87C4-DC87D245A86A}" dt="2023-01-27T13:02:41.898" v="1" actId="478"/>
          <ac:spMkLst>
            <pc:docMk/>
            <pc:sldMk cId="1176795397" sldId="3911"/>
            <ac:spMk id="4" creationId="{2AA3C86E-3F39-43B0-BCAC-52555A6910CB}"/>
          </ac:spMkLst>
        </pc:spChg>
        <pc:spChg chg="add del">
          <ac:chgData name="Dago Hernando  Bedoya Ortiz" userId="42680dc4-7753-4cc4-be31-563ad24848b3" providerId="ADAL" clId="{5F38B001-85E7-462D-87C4-DC87D245A86A}" dt="2023-01-27T13:02:46.366" v="3" actId="478"/>
          <ac:spMkLst>
            <pc:docMk/>
            <pc:sldMk cId="1176795397" sldId="3911"/>
            <ac:spMk id="5" creationId="{5DE30669-7F0A-0483-D241-A2409A42AD9D}"/>
          </ac:spMkLst>
        </pc:spChg>
        <pc:picChg chg="add mod">
          <ac:chgData name="Dago Hernando  Bedoya Ortiz" userId="42680dc4-7753-4cc4-be31-563ad24848b3" providerId="ADAL" clId="{5F38B001-85E7-462D-87C4-DC87D245A86A}" dt="2023-01-27T13:03:28.954" v="5" actId="27614"/>
          <ac:picMkLst>
            <pc:docMk/>
            <pc:sldMk cId="1176795397" sldId="3911"/>
            <ac:picMk id="7" creationId="{7B17E148-1F7E-8820-637C-F85940054842}"/>
          </ac:picMkLst>
        </pc:picChg>
      </pc:sldChg>
    </pc:docChg>
  </pc:docChgLst>
  <pc:docChgLst>
    <pc:chgData name="Ximena León" userId="S::metodologo.actualizar4@cualificaciones.co::344874b5-e5fe-44b9-91dc-41efdd2814de" providerId="AD" clId="Web-{99AA468F-9E22-4761-39B1-65CF96DA2C62}"/>
    <pc:docChg chg="modSld">
      <pc:chgData name="Ximena León" userId="S::metodologo.actualizar4@cualificaciones.co::344874b5-e5fe-44b9-91dc-41efdd2814de" providerId="AD" clId="Web-{99AA468F-9E22-4761-39B1-65CF96DA2C62}" dt="2023-01-27T00:19:54.693" v="51" actId="14100"/>
      <pc:docMkLst>
        <pc:docMk/>
      </pc:docMkLst>
      <pc:sldChg chg="addSp modSp">
        <pc:chgData name="Ximena León" userId="S::metodologo.actualizar4@cualificaciones.co::344874b5-e5fe-44b9-91dc-41efdd2814de" providerId="AD" clId="Web-{99AA468F-9E22-4761-39B1-65CF96DA2C62}" dt="2023-01-27T00:17:04.580" v="19" actId="1076"/>
        <pc:sldMkLst>
          <pc:docMk/>
          <pc:sldMk cId="1978624576" sldId="633"/>
        </pc:sldMkLst>
        <pc:spChg chg="add mod">
          <ac:chgData name="Ximena León" userId="S::metodologo.actualizar4@cualificaciones.co::344874b5-e5fe-44b9-91dc-41efdd2814de" providerId="AD" clId="Web-{99AA468F-9E22-4761-39B1-65CF96DA2C62}" dt="2023-01-27T00:16:58.501" v="18" actId="1076"/>
          <ac:spMkLst>
            <pc:docMk/>
            <pc:sldMk cId="1978624576" sldId="633"/>
            <ac:spMk id="8" creationId="{C0C67AD3-4529-C59C-9239-9CDAE061CAAC}"/>
          </ac:spMkLst>
        </pc:spChg>
        <pc:spChg chg="add mod">
          <ac:chgData name="Ximena León" userId="S::metodologo.actualizar4@cualificaciones.co::344874b5-e5fe-44b9-91dc-41efdd2814de" providerId="AD" clId="Web-{99AA468F-9E22-4761-39B1-65CF96DA2C62}" dt="2023-01-27T00:17:04.580" v="19" actId="1076"/>
          <ac:spMkLst>
            <pc:docMk/>
            <pc:sldMk cId="1978624576" sldId="633"/>
            <ac:spMk id="9" creationId="{A2D09787-7F28-5819-2353-4C5D18482C88}"/>
          </ac:spMkLst>
        </pc:spChg>
      </pc:sldChg>
      <pc:sldChg chg="addSp delSp modSp">
        <pc:chgData name="Ximena León" userId="S::metodologo.actualizar4@cualificaciones.co::344874b5-e5fe-44b9-91dc-41efdd2814de" providerId="AD" clId="Web-{99AA468F-9E22-4761-39B1-65CF96DA2C62}" dt="2023-01-27T00:19:54.693" v="51" actId="14100"/>
        <pc:sldMkLst>
          <pc:docMk/>
          <pc:sldMk cId="2061739424" sldId="3895"/>
        </pc:sldMkLst>
        <pc:spChg chg="mod">
          <ac:chgData name="Ximena León" userId="S::metodologo.actualizar4@cualificaciones.co::344874b5-e5fe-44b9-91dc-41efdd2814de" providerId="AD" clId="Web-{99AA468F-9E22-4761-39B1-65CF96DA2C62}" dt="2023-01-27T00:19:33.489" v="45" actId="1076"/>
          <ac:spMkLst>
            <pc:docMk/>
            <pc:sldMk cId="2061739424" sldId="3895"/>
            <ac:spMk id="15" creationId="{6C2B247C-BFB9-724E-228D-78A007ED7281}"/>
          </ac:spMkLst>
        </pc:spChg>
        <pc:picChg chg="add mod">
          <ac:chgData name="Ximena León" userId="S::metodologo.actualizar4@cualificaciones.co::344874b5-e5fe-44b9-91dc-41efdd2814de" providerId="AD" clId="Web-{99AA468F-9E22-4761-39B1-65CF96DA2C62}" dt="2023-01-27T00:19:43.880" v="47" actId="1076"/>
          <ac:picMkLst>
            <pc:docMk/>
            <pc:sldMk cId="2061739424" sldId="3895"/>
            <ac:picMk id="3" creationId="{9BD3129E-446F-2243-5A1E-DC6050872EA5}"/>
          </ac:picMkLst>
        </pc:picChg>
        <pc:picChg chg="del">
          <ac:chgData name="Ximena León" userId="S::metodologo.actualizar4@cualificaciones.co::344874b5-e5fe-44b9-91dc-41efdd2814de" providerId="AD" clId="Web-{99AA468F-9E22-4761-39B1-65CF96DA2C62}" dt="2023-01-27T00:18:54.613" v="33"/>
          <ac:picMkLst>
            <pc:docMk/>
            <pc:sldMk cId="2061739424" sldId="3895"/>
            <ac:picMk id="4" creationId="{D7C2053B-76F1-3D1F-2745-469BF064A0CF}"/>
          </ac:picMkLst>
        </pc:picChg>
        <pc:picChg chg="add mod">
          <ac:chgData name="Ximena León" userId="S::metodologo.actualizar4@cualificaciones.co::344874b5-e5fe-44b9-91dc-41efdd2814de" providerId="AD" clId="Web-{99AA468F-9E22-4761-39B1-65CF96DA2C62}" dt="2023-01-27T00:19:30.364" v="44" actId="14100"/>
          <ac:picMkLst>
            <pc:docMk/>
            <pc:sldMk cId="2061739424" sldId="3895"/>
            <ac:picMk id="5" creationId="{FD1A57B8-730C-F97C-1DD2-F2EDB7084C88}"/>
          </ac:picMkLst>
        </pc:picChg>
        <pc:picChg chg="add mod">
          <ac:chgData name="Ximena León" userId="S::metodologo.actualizar4@cualificaciones.co::344874b5-e5fe-44b9-91dc-41efdd2814de" providerId="AD" clId="Web-{99AA468F-9E22-4761-39B1-65CF96DA2C62}" dt="2023-01-27T00:19:54.693" v="51" actId="14100"/>
          <ac:picMkLst>
            <pc:docMk/>
            <pc:sldMk cId="2061739424" sldId="3895"/>
            <ac:picMk id="6" creationId="{E94A9228-1954-3920-0538-9C14D0E9251E}"/>
          </ac:picMkLst>
        </pc:picChg>
      </pc:sldChg>
      <pc:sldChg chg="modSp">
        <pc:chgData name="Ximena León" userId="S::metodologo.actualizar4@cualificaciones.co::344874b5-e5fe-44b9-91dc-41efdd2814de" providerId="AD" clId="Web-{99AA468F-9E22-4761-39B1-65CF96DA2C62}" dt="2023-01-27T00:17:38.190" v="26" actId="20577"/>
        <pc:sldMkLst>
          <pc:docMk/>
          <pc:sldMk cId="3823090476" sldId="3916"/>
        </pc:sldMkLst>
        <pc:spChg chg="mod">
          <ac:chgData name="Ximena León" userId="S::metodologo.actualizar4@cualificaciones.co::344874b5-e5fe-44b9-91dc-41efdd2814de" providerId="AD" clId="Web-{99AA468F-9E22-4761-39B1-65CF96DA2C62}" dt="2023-01-27T00:17:38.190" v="26" actId="20577"/>
          <ac:spMkLst>
            <pc:docMk/>
            <pc:sldMk cId="3823090476" sldId="3916"/>
            <ac:spMk id="18" creationId="{A4486C41-C9C4-5AF0-368C-322BD77585F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D58E3-F9B1-44D0-97DB-E52140314964}" type="datetimeFigureOut">
              <a:rPr lang="es-CO" smtClean="0"/>
              <a:t>30/01/2023</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EE28D2-3B59-4B6E-BA1A-718806EEC202}" type="slidenum">
              <a:rPr lang="es-CO" smtClean="0"/>
              <a:t>‹Nº›</a:t>
            </a:fld>
            <a:endParaRPr lang="es-CO"/>
          </a:p>
        </p:txBody>
      </p:sp>
    </p:spTree>
    <p:extLst>
      <p:ext uri="{BB962C8B-B14F-4D97-AF65-F5344CB8AC3E}">
        <p14:creationId xmlns:p14="http://schemas.microsoft.com/office/powerpoint/2010/main" val="2207308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390660" y="1858963"/>
            <a:ext cx="5173014" cy="2387600"/>
          </a:xfrm>
          <a:prstGeom prst="rect">
            <a:avLst/>
          </a:prstGeom>
        </p:spPr>
        <p:txBody>
          <a:bodyPr anchor="b"/>
          <a:lstStyle>
            <a:lvl1pPr algn="ctr">
              <a:defRPr sz="4000"/>
            </a:lvl1pPr>
          </a:lstStyle>
          <a:p>
            <a:r>
              <a:rPr lang="es-ES"/>
              <a:t>Haga clic para modificar el estilo de título del patrón</a:t>
            </a:r>
            <a:endParaRPr lang="en-US" dirty="0"/>
          </a:p>
        </p:txBody>
      </p:sp>
      <p:sp>
        <p:nvSpPr>
          <p:cNvPr id="3" name="Subtítulo 2"/>
          <p:cNvSpPr>
            <a:spLocks noGrp="1"/>
          </p:cNvSpPr>
          <p:nvPr>
            <p:ph type="subTitle" idx="1"/>
          </p:nvPr>
        </p:nvSpPr>
        <p:spPr>
          <a:xfrm>
            <a:off x="838200" y="4435352"/>
            <a:ext cx="3846490" cy="866104"/>
          </a:xfrm>
          <a:prstGeom prst="rect">
            <a:avLst/>
          </a:prstGeo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9AF2F422-DF81-496D-904D-B03BCA0F84DF}" type="datetimeFigureOut">
              <a:rPr lang="en-US" smtClean="0"/>
              <a:t>1/30/2023</a:t>
            </a:fld>
            <a:endParaRPr lang="en-US"/>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05604AC4-86C5-4BA9-AC44-C07926ED824A}" type="slidenum">
              <a:rPr lang="en-US" smtClean="0"/>
              <a:t>‹Nº›</a:t>
            </a:fld>
            <a:endParaRPr lang="en-US"/>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7037998" y="0"/>
            <a:ext cx="5160981" cy="6858000"/>
          </a:xfrm>
          <a:prstGeom prst="rect">
            <a:avLst/>
          </a:prstGeom>
        </p:spPr>
      </p:pic>
      <p:pic>
        <p:nvPicPr>
          <p:cNvPr id="17" name="Imagen 16">
            <a:extLst>
              <a:ext uri="{FF2B5EF4-FFF2-40B4-BE49-F238E27FC236}">
                <a16:creationId xmlns:a16="http://schemas.microsoft.com/office/drawing/2014/main" id="{13986288-B762-B64D-A2FF-682DDC6F3BC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08045" y="6299359"/>
            <a:ext cx="1138749" cy="538763"/>
          </a:xfrm>
          <a:prstGeom prst="rect">
            <a:avLst/>
          </a:prstGeom>
          <a:noFill/>
          <a:ln>
            <a:noFill/>
          </a:ln>
        </p:spPr>
      </p:pic>
      <p:sp>
        <p:nvSpPr>
          <p:cNvPr id="18" name="CuadroTexto 17">
            <a:extLst>
              <a:ext uri="{FF2B5EF4-FFF2-40B4-BE49-F238E27FC236}">
                <a16:creationId xmlns:a16="http://schemas.microsoft.com/office/drawing/2014/main" id="{0118DDC9-B766-2D7B-16D3-3BBD14DCC6EF}"/>
              </a:ext>
            </a:extLst>
          </p:cNvPr>
          <p:cNvSpPr txBox="1"/>
          <p:nvPr userDrawn="1"/>
        </p:nvSpPr>
        <p:spPr>
          <a:xfrm>
            <a:off x="3609112" y="6361904"/>
            <a:ext cx="1794483" cy="338554"/>
          </a:xfrm>
          <a:prstGeom prst="rect">
            <a:avLst/>
          </a:prstGeom>
          <a:noFill/>
        </p:spPr>
        <p:txBody>
          <a:bodyPr wrap="square" rtlCol="0">
            <a:spAutoFit/>
          </a:bodyPr>
          <a:lstStyle/>
          <a:p>
            <a:r>
              <a:rPr lang="es-ES" sz="1600" b="1" kern="1200" spc="300" dirty="0">
                <a:solidFill>
                  <a:schemeClr val="accent1">
                    <a:lumMod val="50000"/>
                  </a:schemeClr>
                </a:solidFill>
                <a:latin typeface="Century Gothic" panose="020B0502020202020204" pitchFamily="34" charset="0"/>
                <a:ea typeface="+mj-ea"/>
                <a:cs typeface="+mj-cs"/>
              </a:rPr>
              <a:t>Consorcio</a:t>
            </a:r>
            <a:endParaRPr lang="es-CO" sz="1600" b="1" kern="1200" spc="300" dirty="0">
              <a:solidFill>
                <a:schemeClr val="accent1">
                  <a:lumMod val="50000"/>
                </a:schemeClr>
              </a:solidFill>
              <a:latin typeface="Century Gothic" panose="020B0502020202020204" pitchFamily="34" charset="0"/>
              <a:ea typeface="+mj-ea"/>
              <a:cs typeface="+mj-cs"/>
            </a:endParaRPr>
          </a:p>
        </p:txBody>
      </p:sp>
      <p:pic>
        <p:nvPicPr>
          <p:cNvPr id="19" name="Imagen 18" descr="Un dibujo animado con letras&#10;&#10;Descripción generada automáticamente con confianza baja">
            <a:extLst>
              <a:ext uri="{FF2B5EF4-FFF2-40B4-BE49-F238E27FC236}">
                <a16:creationId xmlns:a16="http://schemas.microsoft.com/office/drawing/2014/main" id="{D8C0AA2B-BCCB-1CBA-B24A-3052FEF544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63674" y="6221741"/>
            <a:ext cx="1206160" cy="636259"/>
          </a:xfrm>
          <a:prstGeom prst="rect">
            <a:avLst/>
          </a:prstGeom>
        </p:spPr>
      </p:pic>
      <p:pic>
        <p:nvPicPr>
          <p:cNvPr id="20" name="Imagen 19">
            <a:extLst>
              <a:ext uri="{FF2B5EF4-FFF2-40B4-BE49-F238E27FC236}">
                <a16:creationId xmlns:a16="http://schemas.microsoft.com/office/drawing/2014/main" id="{ABC4365E-DB1A-BCE8-75AC-8AA1E30A6C9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7304" y="0"/>
            <a:ext cx="1581791" cy="1181867"/>
          </a:xfrm>
          <a:prstGeom prst="rect">
            <a:avLst/>
          </a:prstGeom>
        </p:spPr>
      </p:pic>
      <p:pic>
        <p:nvPicPr>
          <p:cNvPr id="21" name="Imagen 20" descr="Logotipo&#10;&#10;Descripción generada automáticamente">
            <a:extLst>
              <a:ext uri="{FF2B5EF4-FFF2-40B4-BE49-F238E27FC236}">
                <a16:creationId xmlns:a16="http://schemas.microsoft.com/office/drawing/2014/main" id="{8BB7E9A6-9A50-4A42-FDE5-D4736D6595C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3917" y="6356987"/>
            <a:ext cx="2947670" cy="507359"/>
          </a:xfrm>
          <a:prstGeom prst="rect">
            <a:avLst/>
          </a:prstGeom>
        </p:spPr>
      </p:pic>
    </p:spTree>
    <p:extLst>
      <p:ext uri="{BB962C8B-B14F-4D97-AF65-F5344CB8AC3E}">
        <p14:creationId xmlns:p14="http://schemas.microsoft.com/office/powerpoint/2010/main" val="3793623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124200" cy="6858000"/>
          </a:xfrm>
          <a:prstGeom prst="rect">
            <a:avLst/>
          </a:prstGeom>
        </p:spPr>
      </p:pic>
      <p:sp>
        <p:nvSpPr>
          <p:cNvPr id="2" name="Título 1"/>
          <p:cNvSpPr>
            <a:spLocks noGrp="1"/>
          </p:cNvSpPr>
          <p:nvPr>
            <p:ph type="title" hasCustomPrompt="1"/>
          </p:nvPr>
        </p:nvSpPr>
        <p:spPr>
          <a:xfrm>
            <a:off x="1347452" y="1852612"/>
            <a:ext cx="4467896" cy="1325563"/>
          </a:xfrm>
          <a:prstGeom prst="rect">
            <a:avLst/>
          </a:prstGeom>
        </p:spPr>
        <p:txBody>
          <a:bodyPr/>
          <a:lstStyle>
            <a:lvl1pPr>
              <a:defRPr sz="4000">
                <a:solidFill>
                  <a:schemeClr val="tx1"/>
                </a:solidFill>
              </a:defRPr>
            </a:lvl1pPr>
          </a:lstStyle>
          <a:p>
            <a:r>
              <a:rPr lang="es-ES" dirty="0"/>
              <a:t>titulo</a:t>
            </a:r>
            <a:endParaRPr lang="en-US" dirty="0"/>
          </a:p>
        </p:txBody>
      </p:sp>
      <p:sp>
        <p:nvSpPr>
          <p:cNvPr id="3" name="Marcador de contenido 2"/>
          <p:cNvSpPr>
            <a:spLocks noGrp="1"/>
          </p:cNvSpPr>
          <p:nvPr>
            <p:ph idx="1"/>
          </p:nvPr>
        </p:nvSpPr>
        <p:spPr>
          <a:xfrm>
            <a:off x="5584874" y="1847850"/>
            <a:ext cx="5768926"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9AF2F422-DF81-496D-904D-B03BCA0F84DF}" type="datetimeFigureOut">
              <a:rPr lang="en-US" smtClean="0"/>
              <a:t>1/30/2023</a:t>
            </a:fld>
            <a:endParaRPr lang="en-US"/>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n-US"/>
          </a:p>
        </p:txBody>
      </p:sp>
      <p:pic>
        <p:nvPicPr>
          <p:cNvPr id="14" name="Imagen 13">
            <a:extLst>
              <a:ext uri="{FF2B5EF4-FFF2-40B4-BE49-F238E27FC236}">
                <a16:creationId xmlns:a16="http://schemas.microsoft.com/office/drawing/2014/main" id="{271570C7-B8FC-5646-82B1-E58B4603652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304" y="0"/>
            <a:ext cx="1581791" cy="1181867"/>
          </a:xfrm>
          <a:prstGeom prst="rect">
            <a:avLst/>
          </a:prstGeom>
        </p:spPr>
      </p:pic>
      <p:sp>
        <p:nvSpPr>
          <p:cNvPr id="16" name="Marcador de fecha 3">
            <a:extLst>
              <a:ext uri="{FF2B5EF4-FFF2-40B4-BE49-F238E27FC236}">
                <a16:creationId xmlns:a16="http://schemas.microsoft.com/office/drawing/2014/main" id="{8872979F-EB34-8A9A-A01B-9D9F05C0D8C0}"/>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2F422-DF81-496D-904D-B03BCA0F84DF}" type="datetimeFigureOut">
              <a:rPr lang="en-US" smtClean="0"/>
              <a:pPr/>
              <a:t>1/30/2023</a:t>
            </a:fld>
            <a:endParaRPr lang="en-US"/>
          </a:p>
        </p:txBody>
      </p:sp>
      <p:pic>
        <p:nvPicPr>
          <p:cNvPr id="17" name="Imagen 16">
            <a:extLst>
              <a:ext uri="{FF2B5EF4-FFF2-40B4-BE49-F238E27FC236}">
                <a16:creationId xmlns:a16="http://schemas.microsoft.com/office/drawing/2014/main" id="{7981895D-2D16-932F-3335-03AD6D42D35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908045" y="6299359"/>
            <a:ext cx="1138749" cy="538763"/>
          </a:xfrm>
          <a:prstGeom prst="rect">
            <a:avLst/>
          </a:prstGeom>
          <a:noFill/>
          <a:ln>
            <a:noFill/>
          </a:ln>
        </p:spPr>
      </p:pic>
      <p:sp>
        <p:nvSpPr>
          <p:cNvPr id="18" name="CuadroTexto 17">
            <a:extLst>
              <a:ext uri="{FF2B5EF4-FFF2-40B4-BE49-F238E27FC236}">
                <a16:creationId xmlns:a16="http://schemas.microsoft.com/office/drawing/2014/main" id="{FC88E068-3EAD-A7DA-6D70-98D7519E6619}"/>
              </a:ext>
            </a:extLst>
          </p:cNvPr>
          <p:cNvSpPr txBox="1"/>
          <p:nvPr userDrawn="1"/>
        </p:nvSpPr>
        <p:spPr>
          <a:xfrm>
            <a:off x="3609112" y="6361904"/>
            <a:ext cx="1794483" cy="338554"/>
          </a:xfrm>
          <a:prstGeom prst="rect">
            <a:avLst/>
          </a:prstGeom>
          <a:noFill/>
        </p:spPr>
        <p:txBody>
          <a:bodyPr wrap="square" rtlCol="0">
            <a:spAutoFit/>
          </a:bodyPr>
          <a:lstStyle/>
          <a:p>
            <a:r>
              <a:rPr lang="es-ES" sz="1600" b="1" kern="1200" spc="300" dirty="0">
                <a:solidFill>
                  <a:schemeClr val="accent1">
                    <a:lumMod val="50000"/>
                  </a:schemeClr>
                </a:solidFill>
                <a:latin typeface="Century Gothic" panose="020B0502020202020204" pitchFamily="34" charset="0"/>
                <a:ea typeface="+mj-ea"/>
                <a:cs typeface="+mj-cs"/>
              </a:rPr>
              <a:t>Consorcio</a:t>
            </a:r>
            <a:endParaRPr lang="es-CO" sz="1600" b="1" kern="1200" spc="300" dirty="0">
              <a:solidFill>
                <a:schemeClr val="accent1">
                  <a:lumMod val="50000"/>
                </a:schemeClr>
              </a:solidFill>
              <a:latin typeface="Century Gothic" panose="020B0502020202020204" pitchFamily="34" charset="0"/>
              <a:ea typeface="+mj-ea"/>
              <a:cs typeface="+mj-cs"/>
            </a:endParaRPr>
          </a:p>
        </p:txBody>
      </p:sp>
      <p:pic>
        <p:nvPicPr>
          <p:cNvPr id="19" name="Imagen 18" descr="Un dibujo animado con letras&#10;&#10;Descripción generada automáticamente con confianza baja">
            <a:extLst>
              <a:ext uri="{FF2B5EF4-FFF2-40B4-BE49-F238E27FC236}">
                <a16:creationId xmlns:a16="http://schemas.microsoft.com/office/drawing/2014/main" id="{45953462-0FFF-7872-8D23-03B3E903FBD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63674" y="6221741"/>
            <a:ext cx="1206160" cy="636259"/>
          </a:xfrm>
          <a:prstGeom prst="rect">
            <a:avLst/>
          </a:prstGeom>
        </p:spPr>
      </p:pic>
      <p:pic>
        <p:nvPicPr>
          <p:cNvPr id="20" name="Imagen 19" descr="Logotipo&#10;&#10;Descripción generada automáticamente">
            <a:extLst>
              <a:ext uri="{FF2B5EF4-FFF2-40B4-BE49-F238E27FC236}">
                <a16:creationId xmlns:a16="http://schemas.microsoft.com/office/drawing/2014/main" id="{7B2093D4-8D08-DF51-6F87-F0A71920FA6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3917" y="6356987"/>
            <a:ext cx="2947670" cy="507359"/>
          </a:xfrm>
          <a:prstGeom prst="rect">
            <a:avLst/>
          </a:prstGeom>
        </p:spPr>
      </p:pic>
    </p:spTree>
    <p:extLst>
      <p:ext uri="{BB962C8B-B14F-4D97-AF65-F5344CB8AC3E}">
        <p14:creationId xmlns:p14="http://schemas.microsoft.com/office/powerpoint/2010/main" val="2026296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10" name="Imagen 9"/>
          <p:cNvPicPr>
            <a:picLocks noChangeAspect="1"/>
          </p:cNvPicPr>
          <p:nvPr/>
        </p:nvPicPr>
        <p:blipFill rotWithShape="1">
          <a:blip r:embed="rId2" cstate="print">
            <a:extLst>
              <a:ext uri="{28A0092B-C50C-407E-A947-70E740481C1C}">
                <a14:useLocalDpi xmlns:a14="http://schemas.microsoft.com/office/drawing/2010/main" val="0"/>
              </a:ext>
            </a:extLst>
          </a:blip>
          <a:srcRect l="40956" t="1" r="237" b="306"/>
          <a:stretch/>
        </p:blipFill>
        <p:spPr>
          <a:xfrm>
            <a:off x="7835706" y="1"/>
            <a:ext cx="4343594" cy="6858000"/>
          </a:xfrm>
          <a:prstGeom prst="rect">
            <a:avLst/>
          </a:prstGeom>
        </p:spPr>
      </p:pic>
      <p:sp>
        <p:nvSpPr>
          <p:cNvPr id="2" name="Título 1"/>
          <p:cNvSpPr>
            <a:spLocks noGrp="1"/>
          </p:cNvSpPr>
          <p:nvPr>
            <p:ph type="title"/>
          </p:nvPr>
        </p:nvSpPr>
        <p:spPr>
          <a:xfrm>
            <a:off x="831850" y="1709738"/>
            <a:ext cx="8254025" cy="2852737"/>
          </a:xfrm>
          <a:prstGeom prst="rect">
            <a:avLst/>
          </a:prstGeom>
        </p:spPr>
        <p:txBody>
          <a:bodyPr anchor="b"/>
          <a:lstStyle>
            <a:lvl1pPr>
              <a:defRPr sz="44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9AF2F422-DF81-496D-904D-B03BCA0F84DF}" type="datetimeFigureOut">
              <a:rPr lang="en-US" smtClean="0"/>
              <a:t>1/30/2023</a:t>
            </a:fld>
            <a:endParaRPr lang="en-US"/>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n-US"/>
          </a:p>
        </p:txBody>
      </p:sp>
      <p:pic>
        <p:nvPicPr>
          <p:cNvPr id="9" name="Imagen 8"/>
          <p:cNvPicPr>
            <a:picLocks noChangeAspect="1"/>
          </p:cNvPicPr>
          <p:nvPr/>
        </p:nvPicPr>
        <p:blipFill rotWithShape="1">
          <a:blip r:embed="rId3" cstate="print">
            <a:extLst>
              <a:ext uri="{28A0092B-C50C-407E-A947-70E740481C1C}">
                <a14:useLocalDpi xmlns:a14="http://schemas.microsoft.com/office/drawing/2010/main" val="0"/>
              </a:ext>
            </a:extLst>
          </a:blip>
          <a:srcRect r="57955" b="1471"/>
          <a:stretch/>
        </p:blipFill>
        <p:spPr>
          <a:xfrm>
            <a:off x="1" y="0"/>
            <a:ext cx="2082018" cy="3770142"/>
          </a:xfrm>
          <a:prstGeom prst="rect">
            <a:avLst/>
          </a:prstGeom>
        </p:spPr>
      </p:pic>
      <p:pic>
        <p:nvPicPr>
          <p:cNvPr id="15" name="Imagen 14">
            <a:extLst>
              <a:ext uri="{FF2B5EF4-FFF2-40B4-BE49-F238E27FC236}">
                <a16:creationId xmlns:a16="http://schemas.microsoft.com/office/drawing/2014/main" id="{D2A3A1C5-8214-88F5-6C79-81787C0499F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304" y="0"/>
            <a:ext cx="1581791" cy="1181867"/>
          </a:xfrm>
          <a:prstGeom prst="rect">
            <a:avLst/>
          </a:prstGeom>
        </p:spPr>
      </p:pic>
      <p:sp>
        <p:nvSpPr>
          <p:cNvPr id="17" name="Marcador de fecha 3">
            <a:extLst>
              <a:ext uri="{FF2B5EF4-FFF2-40B4-BE49-F238E27FC236}">
                <a16:creationId xmlns:a16="http://schemas.microsoft.com/office/drawing/2014/main" id="{3E65E31B-280B-D0CA-0DC5-641333F7D0C1}"/>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2F422-DF81-496D-904D-B03BCA0F84DF}" type="datetimeFigureOut">
              <a:rPr lang="en-US" smtClean="0"/>
              <a:pPr/>
              <a:t>1/30/2023</a:t>
            </a:fld>
            <a:endParaRPr lang="en-US"/>
          </a:p>
        </p:txBody>
      </p:sp>
      <p:pic>
        <p:nvPicPr>
          <p:cNvPr id="18" name="Imagen 17">
            <a:extLst>
              <a:ext uri="{FF2B5EF4-FFF2-40B4-BE49-F238E27FC236}">
                <a16:creationId xmlns:a16="http://schemas.microsoft.com/office/drawing/2014/main" id="{7CEE361B-84C4-CAFC-7D1C-833CDB803B03}"/>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908045" y="6299359"/>
            <a:ext cx="1138749" cy="538763"/>
          </a:xfrm>
          <a:prstGeom prst="rect">
            <a:avLst/>
          </a:prstGeom>
          <a:noFill/>
          <a:ln>
            <a:noFill/>
          </a:ln>
        </p:spPr>
      </p:pic>
      <p:sp>
        <p:nvSpPr>
          <p:cNvPr id="19" name="CuadroTexto 18">
            <a:extLst>
              <a:ext uri="{FF2B5EF4-FFF2-40B4-BE49-F238E27FC236}">
                <a16:creationId xmlns:a16="http://schemas.microsoft.com/office/drawing/2014/main" id="{580255F3-84A9-BE9B-9235-1682FB910A0A}"/>
              </a:ext>
            </a:extLst>
          </p:cNvPr>
          <p:cNvSpPr txBox="1"/>
          <p:nvPr userDrawn="1"/>
        </p:nvSpPr>
        <p:spPr>
          <a:xfrm>
            <a:off x="3609112" y="6361904"/>
            <a:ext cx="1794483" cy="338554"/>
          </a:xfrm>
          <a:prstGeom prst="rect">
            <a:avLst/>
          </a:prstGeom>
          <a:noFill/>
        </p:spPr>
        <p:txBody>
          <a:bodyPr wrap="square" rtlCol="0">
            <a:spAutoFit/>
          </a:bodyPr>
          <a:lstStyle/>
          <a:p>
            <a:r>
              <a:rPr lang="es-ES" sz="1600" b="1" kern="1200" spc="300" dirty="0">
                <a:solidFill>
                  <a:schemeClr val="accent1">
                    <a:lumMod val="50000"/>
                  </a:schemeClr>
                </a:solidFill>
                <a:latin typeface="Century Gothic" panose="020B0502020202020204" pitchFamily="34" charset="0"/>
                <a:ea typeface="+mj-ea"/>
                <a:cs typeface="+mj-cs"/>
              </a:rPr>
              <a:t>Consorcio</a:t>
            </a:r>
            <a:endParaRPr lang="es-CO" sz="1600" b="1" kern="1200" spc="300" dirty="0">
              <a:solidFill>
                <a:schemeClr val="accent1">
                  <a:lumMod val="50000"/>
                </a:schemeClr>
              </a:solidFill>
              <a:latin typeface="Century Gothic" panose="020B0502020202020204" pitchFamily="34" charset="0"/>
              <a:ea typeface="+mj-ea"/>
              <a:cs typeface="+mj-cs"/>
            </a:endParaRPr>
          </a:p>
        </p:txBody>
      </p:sp>
      <p:pic>
        <p:nvPicPr>
          <p:cNvPr id="20" name="Imagen 19" descr="Un dibujo animado con letras&#10;&#10;Descripción generada automáticamente con confianza baja">
            <a:extLst>
              <a:ext uri="{FF2B5EF4-FFF2-40B4-BE49-F238E27FC236}">
                <a16:creationId xmlns:a16="http://schemas.microsoft.com/office/drawing/2014/main" id="{69067119-F596-0137-AA60-E3B40436CE3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563674" y="6221741"/>
            <a:ext cx="1206160" cy="636259"/>
          </a:xfrm>
          <a:prstGeom prst="rect">
            <a:avLst/>
          </a:prstGeom>
        </p:spPr>
      </p:pic>
      <p:pic>
        <p:nvPicPr>
          <p:cNvPr id="21" name="Imagen 20" descr="Logotipo&#10;&#10;Descripción generada automáticamente">
            <a:extLst>
              <a:ext uri="{FF2B5EF4-FFF2-40B4-BE49-F238E27FC236}">
                <a16:creationId xmlns:a16="http://schemas.microsoft.com/office/drawing/2014/main" id="{A22A72F9-AFD9-77DA-0C21-A138CE8A932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3917" y="6356987"/>
            <a:ext cx="2947670" cy="507359"/>
          </a:xfrm>
          <a:prstGeom prst="rect">
            <a:avLst/>
          </a:prstGeom>
        </p:spPr>
      </p:pic>
    </p:spTree>
    <p:extLst>
      <p:ext uri="{BB962C8B-B14F-4D97-AF65-F5344CB8AC3E}">
        <p14:creationId xmlns:p14="http://schemas.microsoft.com/office/powerpoint/2010/main" val="565803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a:xfrm>
            <a:off x="838200" y="6356350"/>
            <a:ext cx="2743200" cy="365125"/>
          </a:xfrm>
          <a:prstGeom prst="rect">
            <a:avLst/>
          </a:prstGeom>
        </p:spPr>
        <p:txBody>
          <a:bodyPr/>
          <a:lstStyle/>
          <a:p>
            <a:fld id="{9AF2F422-DF81-496D-904D-B03BCA0F84DF}" type="datetimeFigureOut">
              <a:rPr lang="en-US" smtClean="0"/>
              <a:t>1/30/2023</a:t>
            </a:fld>
            <a:endParaRPr lang="en-US"/>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endParaRPr lang="en-US"/>
          </a:p>
        </p:txBody>
      </p:sp>
      <p:pic>
        <p:nvPicPr>
          <p:cNvPr id="11" name="Imagen 10"/>
          <p:cNvPicPr>
            <a:picLocks noChangeAspect="1"/>
          </p:cNvPicPr>
          <p:nvPr/>
        </p:nvPicPr>
        <p:blipFill rotWithShape="1">
          <a:blip r:embed="rId2" cstate="print">
            <a:extLst>
              <a:ext uri="{28A0092B-C50C-407E-A947-70E740481C1C}">
                <a14:useLocalDpi xmlns:a14="http://schemas.microsoft.com/office/drawing/2010/main" val="0"/>
              </a:ext>
            </a:extLst>
          </a:blip>
          <a:srcRect r="57955" b="1471"/>
          <a:stretch/>
        </p:blipFill>
        <p:spPr>
          <a:xfrm rot="16200000" flipH="1" flipV="1">
            <a:off x="6737485" y="-1575487"/>
            <a:ext cx="3886200" cy="7037175"/>
          </a:xfrm>
          <a:prstGeom prst="rect">
            <a:avLst/>
          </a:prstGeom>
        </p:spPr>
      </p:pic>
      <p:pic>
        <p:nvPicPr>
          <p:cNvPr id="13" name="Imagen 12"/>
          <p:cNvPicPr>
            <a:picLocks noChangeAspect="1"/>
          </p:cNvPicPr>
          <p:nvPr/>
        </p:nvPicPr>
        <p:blipFill rotWithShape="1">
          <a:blip r:embed="rId2" cstate="print">
            <a:extLst>
              <a:ext uri="{28A0092B-C50C-407E-A947-70E740481C1C}">
                <a14:useLocalDpi xmlns:a14="http://schemas.microsoft.com/office/drawing/2010/main" val="0"/>
              </a:ext>
            </a:extLst>
          </a:blip>
          <a:srcRect r="57955" b="1471"/>
          <a:stretch/>
        </p:blipFill>
        <p:spPr>
          <a:xfrm rot="5400000" flipH="1" flipV="1">
            <a:off x="1575486" y="1424448"/>
            <a:ext cx="3886200" cy="7037175"/>
          </a:xfrm>
          <a:prstGeom prst="rect">
            <a:avLst/>
          </a:prstGeom>
        </p:spPr>
      </p:pic>
      <p:pic>
        <p:nvPicPr>
          <p:cNvPr id="16" name="Imagen 15">
            <a:extLst>
              <a:ext uri="{FF2B5EF4-FFF2-40B4-BE49-F238E27FC236}">
                <a16:creationId xmlns:a16="http://schemas.microsoft.com/office/drawing/2014/main" id="{7606B299-1130-2844-BABD-977C3666FE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304" y="0"/>
            <a:ext cx="1581791" cy="1181867"/>
          </a:xfrm>
          <a:prstGeom prst="rect">
            <a:avLst/>
          </a:prstGeom>
        </p:spPr>
      </p:pic>
      <p:sp>
        <p:nvSpPr>
          <p:cNvPr id="18" name="Marcador de fecha 3">
            <a:extLst>
              <a:ext uri="{FF2B5EF4-FFF2-40B4-BE49-F238E27FC236}">
                <a16:creationId xmlns:a16="http://schemas.microsoft.com/office/drawing/2014/main" id="{B48EA394-DA35-FEA1-0648-4ED42F8AB324}"/>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2F422-DF81-496D-904D-B03BCA0F84DF}" type="datetimeFigureOut">
              <a:rPr lang="en-US" smtClean="0"/>
              <a:pPr/>
              <a:t>1/30/2023</a:t>
            </a:fld>
            <a:endParaRPr lang="en-US"/>
          </a:p>
        </p:txBody>
      </p:sp>
      <p:pic>
        <p:nvPicPr>
          <p:cNvPr id="19" name="Imagen 18">
            <a:extLst>
              <a:ext uri="{FF2B5EF4-FFF2-40B4-BE49-F238E27FC236}">
                <a16:creationId xmlns:a16="http://schemas.microsoft.com/office/drawing/2014/main" id="{25D76D7E-CFF2-027A-2C19-675CF83531C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908045" y="6299359"/>
            <a:ext cx="1138749" cy="538763"/>
          </a:xfrm>
          <a:prstGeom prst="rect">
            <a:avLst/>
          </a:prstGeom>
          <a:noFill/>
          <a:ln>
            <a:noFill/>
          </a:ln>
        </p:spPr>
      </p:pic>
      <p:sp>
        <p:nvSpPr>
          <p:cNvPr id="20" name="CuadroTexto 19">
            <a:extLst>
              <a:ext uri="{FF2B5EF4-FFF2-40B4-BE49-F238E27FC236}">
                <a16:creationId xmlns:a16="http://schemas.microsoft.com/office/drawing/2014/main" id="{A794998D-2978-4DBB-718F-921C429F9757}"/>
              </a:ext>
            </a:extLst>
          </p:cNvPr>
          <p:cNvSpPr txBox="1"/>
          <p:nvPr userDrawn="1"/>
        </p:nvSpPr>
        <p:spPr>
          <a:xfrm>
            <a:off x="3609112" y="6361904"/>
            <a:ext cx="1794483" cy="338554"/>
          </a:xfrm>
          <a:prstGeom prst="rect">
            <a:avLst/>
          </a:prstGeom>
          <a:noFill/>
        </p:spPr>
        <p:txBody>
          <a:bodyPr wrap="square" rtlCol="0">
            <a:spAutoFit/>
          </a:bodyPr>
          <a:lstStyle/>
          <a:p>
            <a:r>
              <a:rPr lang="es-ES" sz="1600" b="1" kern="1200" spc="300" dirty="0">
                <a:solidFill>
                  <a:schemeClr val="accent1">
                    <a:lumMod val="50000"/>
                  </a:schemeClr>
                </a:solidFill>
                <a:latin typeface="Century Gothic" panose="020B0502020202020204" pitchFamily="34" charset="0"/>
                <a:ea typeface="+mj-ea"/>
                <a:cs typeface="+mj-cs"/>
              </a:rPr>
              <a:t>Consorcio</a:t>
            </a:r>
            <a:endParaRPr lang="es-CO" sz="1600" b="1" kern="1200" spc="300" dirty="0">
              <a:solidFill>
                <a:schemeClr val="accent1">
                  <a:lumMod val="50000"/>
                </a:schemeClr>
              </a:solidFill>
              <a:latin typeface="Century Gothic" panose="020B0502020202020204" pitchFamily="34" charset="0"/>
              <a:ea typeface="+mj-ea"/>
              <a:cs typeface="+mj-cs"/>
            </a:endParaRPr>
          </a:p>
        </p:txBody>
      </p:sp>
      <p:pic>
        <p:nvPicPr>
          <p:cNvPr id="21" name="Imagen 20" descr="Un dibujo animado con letras&#10;&#10;Descripción generada automáticamente con confianza baja">
            <a:extLst>
              <a:ext uri="{FF2B5EF4-FFF2-40B4-BE49-F238E27FC236}">
                <a16:creationId xmlns:a16="http://schemas.microsoft.com/office/drawing/2014/main" id="{3919C4A5-DC2B-621C-2930-CEC191D927E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63674" y="6221741"/>
            <a:ext cx="1206160" cy="636259"/>
          </a:xfrm>
          <a:prstGeom prst="rect">
            <a:avLst/>
          </a:prstGeom>
        </p:spPr>
      </p:pic>
      <p:pic>
        <p:nvPicPr>
          <p:cNvPr id="22" name="Imagen 21" descr="Logotipo&#10;&#10;Descripción generada automáticamente">
            <a:extLst>
              <a:ext uri="{FF2B5EF4-FFF2-40B4-BE49-F238E27FC236}">
                <a16:creationId xmlns:a16="http://schemas.microsoft.com/office/drawing/2014/main" id="{AE91BE1B-3784-EA20-99EB-D6F5F0930BF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3917" y="6356987"/>
            <a:ext cx="2947670" cy="507359"/>
          </a:xfrm>
          <a:prstGeom prst="rect">
            <a:avLst/>
          </a:prstGeom>
        </p:spPr>
      </p:pic>
    </p:spTree>
    <p:extLst>
      <p:ext uri="{BB962C8B-B14F-4D97-AF65-F5344CB8AC3E}">
        <p14:creationId xmlns:p14="http://schemas.microsoft.com/office/powerpoint/2010/main" val="2226753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838200" y="6356350"/>
            <a:ext cx="2743200" cy="365125"/>
          </a:xfrm>
          <a:prstGeom prst="rect">
            <a:avLst/>
          </a:prstGeom>
        </p:spPr>
        <p:txBody>
          <a:bodyPr/>
          <a:lstStyle/>
          <a:p>
            <a:fld id="{9AF2F422-DF81-496D-904D-B03BCA0F84DF}" type="datetimeFigureOut">
              <a:rPr lang="en-US" smtClean="0"/>
              <a:t>1/30/2023</a:t>
            </a:fld>
            <a:endParaRPr lang="en-US"/>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30739" y="0"/>
            <a:ext cx="5160981" cy="6858000"/>
          </a:xfrm>
          <a:prstGeom prst="rect">
            <a:avLst/>
          </a:prstGeom>
        </p:spPr>
      </p:pic>
      <p:pic>
        <p:nvPicPr>
          <p:cNvPr id="6" name="Imagen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304" y="0"/>
            <a:ext cx="1581791" cy="1181867"/>
          </a:xfrm>
          <a:prstGeom prst="rect">
            <a:avLst/>
          </a:prstGeom>
        </p:spPr>
      </p:pic>
      <p:sp>
        <p:nvSpPr>
          <p:cNvPr id="18" name="Marcador de fecha 3">
            <a:extLst>
              <a:ext uri="{FF2B5EF4-FFF2-40B4-BE49-F238E27FC236}">
                <a16:creationId xmlns:a16="http://schemas.microsoft.com/office/drawing/2014/main" id="{24EF68F2-AC87-8E2B-BD16-B07B866AE3E7}"/>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2F422-DF81-496D-904D-B03BCA0F84DF}" type="datetimeFigureOut">
              <a:rPr lang="en-US" smtClean="0"/>
              <a:pPr/>
              <a:t>1/30/2023</a:t>
            </a:fld>
            <a:endParaRPr lang="en-US"/>
          </a:p>
        </p:txBody>
      </p:sp>
      <p:pic>
        <p:nvPicPr>
          <p:cNvPr id="19" name="Imagen 18">
            <a:extLst>
              <a:ext uri="{FF2B5EF4-FFF2-40B4-BE49-F238E27FC236}">
                <a16:creationId xmlns:a16="http://schemas.microsoft.com/office/drawing/2014/main" id="{E14D981F-332F-A2BC-2F54-31B4B9923A8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63621" y="5939918"/>
            <a:ext cx="1651929" cy="781558"/>
          </a:xfrm>
          <a:prstGeom prst="rect">
            <a:avLst/>
          </a:prstGeom>
          <a:noFill/>
          <a:ln>
            <a:noFill/>
          </a:ln>
        </p:spPr>
      </p:pic>
      <p:sp>
        <p:nvSpPr>
          <p:cNvPr id="20" name="CuadroTexto 19">
            <a:extLst>
              <a:ext uri="{FF2B5EF4-FFF2-40B4-BE49-F238E27FC236}">
                <a16:creationId xmlns:a16="http://schemas.microsoft.com/office/drawing/2014/main" id="{0609C3D6-E97F-CC43-FA3F-206853AA191E}"/>
              </a:ext>
            </a:extLst>
          </p:cNvPr>
          <p:cNvSpPr txBox="1"/>
          <p:nvPr userDrawn="1"/>
        </p:nvSpPr>
        <p:spPr>
          <a:xfrm>
            <a:off x="5803303" y="6077247"/>
            <a:ext cx="2073986" cy="461665"/>
          </a:xfrm>
          <a:prstGeom prst="rect">
            <a:avLst/>
          </a:prstGeom>
          <a:noFill/>
        </p:spPr>
        <p:txBody>
          <a:bodyPr wrap="square" rtlCol="0">
            <a:spAutoFit/>
          </a:bodyPr>
          <a:lstStyle/>
          <a:p>
            <a:r>
              <a:rPr lang="es-ES" sz="2400" b="1" kern="1200" spc="300" dirty="0">
                <a:solidFill>
                  <a:schemeClr val="accent1">
                    <a:lumMod val="50000"/>
                  </a:schemeClr>
                </a:solidFill>
                <a:latin typeface="Century Gothic" panose="020B0502020202020204" pitchFamily="34" charset="0"/>
                <a:ea typeface="+mj-ea"/>
                <a:cs typeface="+mj-cs"/>
              </a:rPr>
              <a:t>Consorcio</a:t>
            </a:r>
            <a:endParaRPr lang="es-CO" sz="2400" b="1" kern="1200" spc="300" dirty="0">
              <a:solidFill>
                <a:schemeClr val="accent1">
                  <a:lumMod val="50000"/>
                </a:schemeClr>
              </a:solidFill>
              <a:latin typeface="Century Gothic" panose="020B0502020202020204" pitchFamily="34" charset="0"/>
              <a:ea typeface="+mj-ea"/>
              <a:cs typeface="+mj-cs"/>
            </a:endParaRPr>
          </a:p>
        </p:txBody>
      </p:sp>
      <p:pic>
        <p:nvPicPr>
          <p:cNvPr id="21" name="Imagen 20" descr="Un dibujo animado con letras&#10;&#10;Descripción generada automáticamente con confianza baja">
            <a:extLst>
              <a:ext uri="{FF2B5EF4-FFF2-40B4-BE49-F238E27FC236}">
                <a16:creationId xmlns:a16="http://schemas.microsoft.com/office/drawing/2014/main" id="{692E61C2-0AB1-F407-C357-79E02D8695B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76788" y="5837828"/>
            <a:ext cx="1749718" cy="922990"/>
          </a:xfrm>
          <a:prstGeom prst="rect">
            <a:avLst/>
          </a:prstGeom>
        </p:spPr>
      </p:pic>
      <p:pic>
        <p:nvPicPr>
          <p:cNvPr id="22" name="Imagen 21" descr="Logotipo&#10;&#10;Descripción generada automáticamente">
            <a:extLst>
              <a:ext uri="{FF2B5EF4-FFF2-40B4-BE49-F238E27FC236}">
                <a16:creationId xmlns:a16="http://schemas.microsoft.com/office/drawing/2014/main" id="{FE5BAE62-5BEE-7128-1EF6-85026A3541B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3440" y="72610"/>
            <a:ext cx="3851256" cy="662886"/>
          </a:xfrm>
          <a:prstGeom prst="rect">
            <a:avLst/>
          </a:prstGeom>
        </p:spPr>
      </p:pic>
    </p:spTree>
    <p:extLst>
      <p:ext uri="{BB962C8B-B14F-4D97-AF65-F5344CB8AC3E}">
        <p14:creationId xmlns:p14="http://schemas.microsoft.com/office/powerpoint/2010/main" val="25757783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93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Lst>
  <p:txStyles>
    <p:titleStyle>
      <a:lvl1pPr algn="l" defTabSz="914400" rtl="0" eaLnBrk="1" latinLnBrk="0" hangingPunct="1">
        <a:lnSpc>
          <a:spcPct val="90000"/>
        </a:lnSpc>
        <a:spcBef>
          <a:spcPct val="0"/>
        </a:spcBef>
        <a:buNone/>
        <a:defRPr sz="3200" b="1" kern="1200" spc="3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spc="3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spc="3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spc="3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spc="3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spc="3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lum bright="70000" contras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214408" y="861219"/>
            <a:ext cx="5089352" cy="4498408"/>
          </a:xfrm>
          <a:prstGeom prst="rect">
            <a:avLst/>
          </a:prstGeom>
        </p:spPr>
      </p:pic>
      <p:sp>
        <p:nvSpPr>
          <p:cNvPr id="3" name="Subtítulo 2"/>
          <p:cNvSpPr>
            <a:spLocks noGrp="1"/>
          </p:cNvSpPr>
          <p:nvPr>
            <p:ph type="subTitle" idx="1"/>
          </p:nvPr>
        </p:nvSpPr>
        <p:spPr>
          <a:xfrm>
            <a:off x="503119" y="1656533"/>
            <a:ext cx="6428352" cy="2907780"/>
          </a:xfrm>
        </p:spPr>
        <p:txBody>
          <a:bodyPr/>
          <a:lstStyle/>
          <a:p>
            <a:pPr>
              <a:lnSpc>
                <a:spcPct val="100000"/>
              </a:lnSpc>
              <a:spcBef>
                <a:spcPts val="0"/>
              </a:spcBef>
            </a:pPr>
            <a:r>
              <a:rPr lang="es-ES" sz="3600" b="1" dirty="0">
                <a:solidFill>
                  <a:schemeClr val="accent1"/>
                </a:solidFill>
              </a:rPr>
              <a:t>Socialización de la oferta y experiencia de programas del Subsistema de Formación para el Trabajo</a:t>
            </a:r>
            <a:endParaRPr lang="es-CO" sz="3600" b="1" dirty="0">
              <a:solidFill>
                <a:schemeClr val="accent1"/>
              </a:solidFill>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8533" y="1047006"/>
            <a:ext cx="5089352" cy="4498408"/>
          </a:xfrm>
          <a:prstGeom prst="rect">
            <a:avLst/>
          </a:prstGeom>
        </p:spPr>
      </p:pic>
    </p:spTree>
    <p:extLst>
      <p:ext uri="{BB962C8B-B14F-4D97-AF65-F5344CB8AC3E}">
        <p14:creationId xmlns:p14="http://schemas.microsoft.com/office/powerpoint/2010/main" val="1616316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5">
            <a:extLst>
              <a:ext uri="{FF2B5EF4-FFF2-40B4-BE49-F238E27FC236}">
                <a16:creationId xmlns:a16="http://schemas.microsoft.com/office/drawing/2014/main" id="{77DE3016-ADC9-40DB-9148-760736E10FB8}"/>
              </a:ext>
            </a:extLst>
          </p:cNvPr>
          <p:cNvSpPr txBox="1"/>
          <p:nvPr/>
        </p:nvSpPr>
        <p:spPr>
          <a:xfrm>
            <a:off x="1208006" y="1759550"/>
            <a:ext cx="1579714" cy="635431"/>
          </a:xfrm>
          <a:prstGeom prst="rect">
            <a:avLst/>
          </a:prstGeom>
        </p:spPr>
        <p:txBody>
          <a:bodyPr vert="horz" wrap="square" lIns="0" tIns="80645" rIns="0" bIns="0" rtlCol="0">
            <a:spAutoFit/>
          </a:bodyPr>
          <a:lstStyle/>
          <a:p>
            <a:pPr marL="130175" marR="123189" algn="ctr">
              <a:lnSpc>
                <a:spcPct val="100000"/>
              </a:lnSpc>
              <a:spcBef>
                <a:spcPts val="635"/>
              </a:spcBef>
            </a:pPr>
            <a:r>
              <a:rPr sz="1200" spc="-5" dirty="0">
                <a:solidFill>
                  <a:srgbClr val="FFFFFF"/>
                </a:solidFill>
                <a:latin typeface="Arial"/>
                <a:cs typeface="Arial"/>
              </a:rPr>
              <a:t>Ne</a:t>
            </a:r>
            <a:r>
              <a:rPr sz="1200" dirty="0">
                <a:solidFill>
                  <a:srgbClr val="FFFFFF"/>
                </a:solidFill>
                <a:latin typeface="Arial"/>
                <a:cs typeface="Arial"/>
              </a:rPr>
              <a:t>c</a:t>
            </a:r>
            <a:r>
              <a:rPr sz="1200" spc="-5" dirty="0">
                <a:solidFill>
                  <a:srgbClr val="FFFFFF"/>
                </a:solidFill>
                <a:latin typeface="Arial"/>
                <a:cs typeface="Arial"/>
              </a:rPr>
              <a:t>e</a:t>
            </a:r>
            <a:r>
              <a:rPr sz="1200" dirty="0">
                <a:solidFill>
                  <a:srgbClr val="FFFFFF"/>
                </a:solidFill>
                <a:latin typeface="Arial"/>
                <a:cs typeface="Arial"/>
              </a:rPr>
              <a:t>s</a:t>
            </a:r>
            <a:r>
              <a:rPr sz="1200" spc="-5" dirty="0">
                <a:solidFill>
                  <a:srgbClr val="FFFFFF"/>
                </a:solidFill>
                <a:latin typeface="Arial"/>
                <a:cs typeface="Arial"/>
              </a:rPr>
              <a:t>idades  </a:t>
            </a:r>
            <a:r>
              <a:rPr sz="1200" dirty="0">
                <a:solidFill>
                  <a:srgbClr val="FFFFFF"/>
                </a:solidFill>
                <a:latin typeface="Arial"/>
                <a:cs typeface="Arial"/>
              </a:rPr>
              <a:t>sociales </a:t>
            </a:r>
            <a:r>
              <a:rPr sz="1200" spc="-5" dirty="0">
                <a:solidFill>
                  <a:srgbClr val="FFFFFF"/>
                </a:solidFill>
                <a:latin typeface="Arial"/>
                <a:cs typeface="Arial"/>
              </a:rPr>
              <a:t>y  productivas</a:t>
            </a:r>
            <a:endParaRPr sz="1200" dirty="0">
              <a:latin typeface="Arial"/>
              <a:cs typeface="Arial"/>
            </a:endParaRPr>
          </a:p>
        </p:txBody>
      </p:sp>
      <p:sp>
        <p:nvSpPr>
          <p:cNvPr id="8" name="Rectángulo redondeado 7">
            <a:extLst>
              <a:ext uri="{FF2B5EF4-FFF2-40B4-BE49-F238E27FC236}">
                <a16:creationId xmlns:a16="http://schemas.microsoft.com/office/drawing/2014/main" id="{F2A1346B-DA02-4846-A9B2-1B37F56FE464}"/>
              </a:ext>
            </a:extLst>
          </p:cNvPr>
          <p:cNvSpPr/>
          <p:nvPr/>
        </p:nvSpPr>
        <p:spPr>
          <a:xfrm>
            <a:off x="5919121" y="1973215"/>
            <a:ext cx="186666" cy="1006513"/>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Título 2">
            <a:extLst>
              <a:ext uri="{FF2B5EF4-FFF2-40B4-BE49-F238E27FC236}">
                <a16:creationId xmlns:a16="http://schemas.microsoft.com/office/drawing/2014/main" id="{B90DC41D-F34C-EFB9-730C-DED4539993C8}"/>
              </a:ext>
            </a:extLst>
          </p:cNvPr>
          <p:cNvSpPr>
            <a:spLocks noGrp="1"/>
          </p:cNvSpPr>
          <p:nvPr>
            <p:ph type="title"/>
          </p:nvPr>
        </p:nvSpPr>
        <p:spPr>
          <a:xfrm>
            <a:off x="1878956" y="211132"/>
            <a:ext cx="9754243" cy="1325563"/>
          </a:xfrm>
        </p:spPr>
        <p:txBody>
          <a:bodyPr/>
          <a:lstStyle/>
          <a:p>
            <a:r>
              <a:rPr lang="es-MX" dirty="0"/>
              <a:t>Programación Bogotá 30 de enero 2023</a:t>
            </a:r>
            <a:endParaRPr lang="es-CO" dirty="0"/>
          </a:p>
        </p:txBody>
      </p:sp>
      <p:sp>
        <p:nvSpPr>
          <p:cNvPr id="4" name="CuadroTexto 3">
            <a:extLst>
              <a:ext uri="{FF2B5EF4-FFF2-40B4-BE49-F238E27FC236}">
                <a16:creationId xmlns:a16="http://schemas.microsoft.com/office/drawing/2014/main" id="{F5152414-3F35-5576-AB7D-8D73084663E3}"/>
              </a:ext>
            </a:extLst>
          </p:cNvPr>
          <p:cNvSpPr txBox="1"/>
          <p:nvPr/>
        </p:nvSpPr>
        <p:spPr>
          <a:xfrm>
            <a:off x="558801" y="1135882"/>
            <a:ext cx="11154758" cy="4493538"/>
          </a:xfrm>
          <a:prstGeom prst="rect">
            <a:avLst/>
          </a:prstGeom>
          <a:noFill/>
        </p:spPr>
        <p:txBody>
          <a:bodyPr wrap="square">
            <a:spAutoFit/>
          </a:bodyPr>
          <a:lstStyle/>
          <a:p>
            <a:r>
              <a:rPr lang="es-ES" sz="2200" dirty="0"/>
              <a:t>14:00 – 14:15 Bienvenida, Ministerio de Trabajo, Dra Ligia Carrero Monroy, Coordinadora Grupo de Gestión de la Política de Formación para el Trabajo.  SENA, Dra. Gloria Esperanza Robles García, Coordinadora Grupo de Cualificaciones, SENA Dirección General.</a:t>
            </a:r>
          </a:p>
          <a:p>
            <a:r>
              <a:rPr lang="es-ES" sz="2200" dirty="0"/>
              <a:t>14:15 – 15:00 Avances del Sistema Nacional de Cualificaciones y su impacto en la formación laboral, Dra Ligia Carrero Monroy.  Ministerio de Trabajo.</a:t>
            </a:r>
          </a:p>
          <a:p>
            <a:r>
              <a:rPr lang="es-ES" sz="2200" dirty="0"/>
              <a:t>15:00 – 15:05 Video de experiencia institucional.</a:t>
            </a:r>
          </a:p>
          <a:p>
            <a:r>
              <a:rPr lang="es-ES" sz="2200" dirty="0"/>
              <a:t>15:05 – 15:45 Retos y Reflexiones del SENA en relación con el uso de las cualificaciones en la Formación Profesional, Dra. Gloria Robles, Coordinadora grupo de cualificaciones SENA. </a:t>
            </a:r>
          </a:p>
          <a:p>
            <a:r>
              <a:rPr lang="es-ES" sz="2200" dirty="0"/>
              <a:t>15:45 – 15:50 Video de experiencia institucional.</a:t>
            </a:r>
          </a:p>
          <a:p>
            <a:r>
              <a:rPr lang="es-ES" sz="2200" dirty="0"/>
              <a:t>15:50 – 16:20 Experiencia programas de formación por cualificaciones del SENA, Dr. Edgar Adrián Zambrano Tamayo, Coordinador de Aseguramiento de la Calidad de la Formación Profesional. </a:t>
            </a:r>
          </a:p>
          <a:p>
            <a:r>
              <a:rPr lang="es-ES" sz="2200" dirty="0"/>
              <a:t>16:20 – 16:40 Oferta de programas de formación por cualificaciones: resultados y aprendizajes, Dr. Dago Hernando Bedoya, Consorcio ACIET &amp; KPP.</a:t>
            </a:r>
          </a:p>
        </p:txBody>
      </p:sp>
    </p:spTree>
    <p:extLst>
      <p:ext uri="{BB962C8B-B14F-4D97-AF65-F5344CB8AC3E}">
        <p14:creationId xmlns:p14="http://schemas.microsoft.com/office/powerpoint/2010/main" val="4209263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Código QR&#10;&#10;Descripción generada automáticamente">
            <a:extLst>
              <a:ext uri="{FF2B5EF4-FFF2-40B4-BE49-F238E27FC236}">
                <a16:creationId xmlns:a16="http://schemas.microsoft.com/office/drawing/2014/main" id="{ADCB4FFD-A745-66B7-5690-06F4E4EC87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8490" y="467360"/>
            <a:ext cx="4619938" cy="5392924"/>
          </a:xfrm>
          <a:prstGeom prst="rect">
            <a:avLst/>
          </a:prstGeom>
        </p:spPr>
      </p:pic>
    </p:spTree>
    <p:extLst>
      <p:ext uri="{BB962C8B-B14F-4D97-AF65-F5344CB8AC3E}">
        <p14:creationId xmlns:p14="http://schemas.microsoft.com/office/powerpoint/2010/main" val="1176795397"/>
      </p:ext>
    </p:extLst>
  </p:cSld>
  <p:clrMapOvr>
    <a:masterClrMapping/>
  </p:clrMapOvr>
</p:sld>
</file>

<file path=ppt/theme/theme1.xml><?xml version="1.0" encoding="utf-8"?>
<a:theme xmlns:a="http://schemas.openxmlformats.org/drawingml/2006/main" name="cualificac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alificacion" id="{E988FDF2-C7BE-43D3-8652-CC69E5623521}" vid="{E20F06D1-07D8-46DF-BBF7-FD6596D2633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915706d-c6d4-4858-ab02-fd94c18f5ec3">
      <Terms xmlns="http://schemas.microsoft.com/office/infopath/2007/PartnerControls"/>
    </lcf76f155ced4ddcb4097134ff3c332f>
    <TaxCatchAll xmlns="095164fa-3a48-43d4-929c-5e83e16f745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9BC50DC1E7EB3B4EAA04F92F905A555A" ma:contentTypeVersion="13" ma:contentTypeDescription="Crear nuevo documento." ma:contentTypeScope="" ma:versionID="119fa73613119a141822dfa4b59b5951">
  <xsd:schema xmlns:xsd="http://www.w3.org/2001/XMLSchema" xmlns:xs="http://www.w3.org/2001/XMLSchema" xmlns:p="http://schemas.microsoft.com/office/2006/metadata/properties" xmlns:ns2="3915706d-c6d4-4858-ab02-fd94c18f5ec3" xmlns:ns3="095164fa-3a48-43d4-929c-5e83e16f7459" targetNamespace="http://schemas.microsoft.com/office/2006/metadata/properties" ma:root="true" ma:fieldsID="1944afc9cd880b4598414d6f9a205f07" ns2:_="" ns3:_="">
    <xsd:import namespace="3915706d-c6d4-4858-ab02-fd94c18f5ec3"/>
    <xsd:import namespace="095164fa-3a48-43d4-929c-5e83e16f745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15706d-c6d4-4858-ab02-fd94c18f5e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de8262d9-a42d-449a-bb0e-be4ab7f1b68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5164fa-3a48-43d4-929c-5e83e16f7459"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14" nillable="true" ma:displayName="Taxonomy Catch All Column" ma:hidden="true" ma:list="{3e854493-43a1-4920-a839-e92277a4ba65}" ma:internalName="TaxCatchAll" ma:showField="CatchAllData" ma:web="095164fa-3a48-43d4-929c-5e83e16f74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1CCD30-A97F-406F-A8D7-7A9520C8C5D6}">
  <ds:schemaRefs>
    <ds:schemaRef ds:uri="095164fa-3a48-43d4-929c-5e83e16f7459"/>
    <ds:schemaRef ds:uri="0c32f8fd-e365-44c0-bd7a-a3a4f58ce913"/>
    <ds:schemaRef ds:uri="3915706d-c6d4-4858-ab02-fd94c18f5ec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5F627A2-1181-4237-A740-72FE319FB24C}">
  <ds:schemaRefs>
    <ds:schemaRef ds:uri="http://schemas.microsoft.com/sharepoint/v3/contenttype/forms"/>
  </ds:schemaRefs>
</ds:datastoreItem>
</file>

<file path=customXml/itemProps3.xml><?xml version="1.0" encoding="utf-8"?>
<ds:datastoreItem xmlns:ds="http://schemas.openxmlformats.org/officeDocument/2006/customXml" ds:itemID="{A5571416-CD06-4E50-A6B1-4EDE091DA5EB}"/>
</file>

<file path=docProps/app.xml><?xml version="1.0" encoding="utf-8"?>
<Properties xmlns="http://schemas.openxmlformats.org/officeDocument/2006/extended-properties" xmlns:vt="http://schemas.openxmlformats.org/officeDocument/2006/docPropsVTypes">
  <Template>cualificacion</Template>
  <TotalTime>5570</TotalTime>
  <Words>200</Words>
  <Application>Microsoft Office PowerPoint</Application>
  <PresentationFormat>Panorámica</PresentationFormat>
  <Paragraphs>10</Paragraphs>
  <Slides>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Arial</vt:lpstr>
      <vt:lpstr>Calibri</vt:lpstr>
      <vt:lpstr>Century Gothic</vt:lpstr>
      <vt:lpstr>cualificacion</vt:lpstr>
      <vt:lpstr>Presentación de PowerPoint</vt:lpstr>
      <vt:lpstr>Programación Bogotá 30 de enero 2023</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Zully Cristina Moreno</dc:creator>
  <cp:lastModifiedBy>Dago Hernando  Bedoya Ortiz</cp:lastModifiedBy>
  <cp:revision>75</cp:revision>
  <dcterms:created xsi:type="dcterms:W3CDTF">2022-01-13T14:46:23Z</dcterms:created>
  <dcterms:modified xsi:type="dcterms:W3CDTF">2023-01-30T16:35:44Z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0x0101009BC50DC1E7EB3B4EAA04F92F905A555A</vt:lpwstr>
  </property>
  <property fmtid="{D5CDD505-2E9C-101B-9397-08002B2CF9AE}" pid="3" name="MediaServiceImageTags">
    <vt:lpwstr/>
  </property>
</Properties>
</file>